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2" r:id="rId2"/>
    <p:sldId id="275" r:id="rId3"/>
    <p:sldId id="263" r:id="rId4"/>
    <p:sldId id="270" r:id="rId5"/>
    <p:sldId id="265" r:id="rId6"/>
    <p:sldId id="256" r:id="rId7"/>
    <p:sldId id="258" r:id="rId8"/>
    <p:sldId id="259" r:id="rId9"/>
    <p:sldId id="274" r:id="rId10"/>
    <p:sldId id="269" r:id="rId11"/>
    <p:sldId id="261" r:id="rId12"/>
    <p:sldId id="262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95" d="100"/>
          <a:sy n="95" d="100"/>
        </p:scale>
        <p:origin x="-127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A9D6-4999-42B3-93AF-70EACE3B10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06CEB-3919-436B-8191-B50139D2EE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A9D6-4999-42B3-93AF-70EACE3B10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06CEB-3919-436B-8191-B50139D2E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A9D6-4999-42B3-93AF-70EACE3B10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06CEB-3919-436B-8191-B50139D2E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A9D6-4999-42B3-93AF-70EACE3B10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06CEB-3919-436B-8191-B50139D2EE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A9D6-4999-42B3-93AF-70EACE3B10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06CEB-3919-436B-8191-B50139D2E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A9D6-4999-42B3-93AF-70EACE3B10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06CEB-3919-436B-8191-B50139D2EE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A9D6-4999-42B3-93AF-70EACE3B10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06CEB-3919-436B-8191-B50139D2EEE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A9D6-4999-42B3-93AF-70EACE3B10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06CEB-3919-436B-8191-B50139D2E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A9D6-4999-42B3-93AF-70EACE3B10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06CEB-3919-436B-8191-B50139D2E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A9D6-4999-42B3-93AF-70EACE3B10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06CEB-3919-436B-8191-B50139D2E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A9D6-4999-42B3-93AF-70EACE3B10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06CEB-3919-436B-8191-B50139D2EE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96A9D6-4999-42B3-93AF-70EACE3B10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EB06CEB-3919-436B-8191-B50139D2EE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80"/>
            <a:ext cx="9161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2136339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В жизни можно жить по разному: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В горе можно и в радости,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Вовремя пить, вовремя есть,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Вовремя делать гадости.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А можно так: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На рассвете встать и, помышляя о чуде,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Рукой обожжённой солнце достать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И подарить его людям.</a:t>
            </a:r>
          </a:p>
          <a:p>
            <a:r>
              <a:rPr lang="ru-RU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3381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90153"/>
            <a:ext cx="9180512" cy="747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268760"/>
            <a:ext cx="2250251" cy="1800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821259"/>
            <a:ext cx="1857917" cy="1615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88640"/>
            <a:ext cx="1857917" cy="1615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425" y="0"/>
            <a:ext cx="1857917" cy="1615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615853"/>
            <a:ext cx="1857917" cy="1615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32363" y="1270569"/>
            <a:ext cx="1248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06292" y="1085903"/>
            <a:ext cx="1506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87307" y="3943069"/>
            <a:ext cx="1304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ДРУЖБА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00422" y="2699629"/>
            <a:ext cx="1334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 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469604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47864" y="5949280"/>
            <a:ext cx="1864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ТРУДОЛЮБИЕ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88342" y="6331337"/>
            <a:ext cx="21313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ПРАВДИВОСТЬ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743" y="1455235"/>
            <a:ext cx="2162648" cy="161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714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90153"/>
            <a:ext cx="9180512" cy="747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1052736"/>
            <a:ext cx="9180512" cy="446449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прекрасна и ярка,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свободна и легка,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- есть солнечный рассвет,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- есть неба дивный свет,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– улыбки и цветы, 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– источник красоты,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– есть ласка добрых слов,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– есть счастье и любовь!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21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541362"/>
            <a:ext cx="9180512" cy="747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772815"/>
            <a:ext cx="837870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</a:t>
            </a:r>
            <a:r>
              <a:rPr lang="ru-RU" sz="54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жить </a:t>
            </a:r>
            <a:r>
              <a:rPr lang="ru-RU" sz="54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достойно!</a:t>
            </a:r>
          </a:p>
        </p:txBody>
      </p:sp>
    </p:spTree>
    <p:extLst>
      <p:ext uri="{BB962C8B-B14F-4D97-AF65-F5344CB8AC3E}">
        <p14:creationId xmlns:p14="http://schemas.microsoft.com/office/powerpoint/2010/main" val="428914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6" y="0"/>
            <a:ext cx="912580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88640"/>
            <a:ext cx="9125804" cy="4536504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spcAft>
                <a:spcPts val="500"/>
              </a:spcAft>
              <a:buNone/>
            </a:pP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500"/>
              </a:spcAft>
              <a:buNone/>
            </a:pP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500"/>
              </a:spcAft>
              <a:buNone/>
            </a:pP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500"/>
              </a:spcAft>
              <a:buNone/>
            </a:pPr>
            <a:r>
              <a:rPr lang="ru-RU" sz="6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Я узнал(а)…</a:t>
            </a:r>
          </a:p>
          <a:p>
            <a:pPr marL="0" indent="0">
              <a:spcAft>
                <a:spcPts val="500"/>
              </a:spcAft>
              <a:buNone/>
            </a:pPr>
            <a:endParaRPr lang="ru-RU" sz="6200" b="1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500"/>
              </a:spcAft>
              <a:buNone/>
            </a:pPr>
            <a:r>
              <a:rPr lang="ru-RU" sz="6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Я понял(а)…</a:t>
            </a:r>
          </a:p>
          <a:p>
            <a:pPr marL="0" indent="0">
              <a:spcAft>
                <a:spcPts val="500"/>
              </a:spcAft>
              <a:buNone/>
            </a:pPr>
            <a:endParaRPr lang="ru-RU" sz="6200" b="1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500"/>
              </a:spcAft>
              <a:buNone/>
            </a:pPr>
            <a:r>
              <a:rPr lang="ru-RU" sz="6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Я научился(ась)…</a:t>
            </a:r>
          </a:p>
          <a:p>
            <a:pPr marL="0" indent="0">
              <a:spcAft>
                <a:spcPts val="500"/>
              </a:spcAft>
              <a:buNone/>
            </a:pPr>
            <a:endParaRPr lang="ru-RU" sz="6200" b="1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500"/>
              </a:spcAft>
              <a:buNone/>
            </a:pPr>
            <a:r>
              <a:rPr lang="ru-RU" sz="6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6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Мне запомнилось…</a:t>
            </a:r>
            <a:endParaRPr lang="ru-RU" sz="6200" b="1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500"/>
              </a:spcAft>
              <a:buNone/>
            </a:pP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500"/>
              </a:spcAft>
              <a:buNone/>
            </a:pP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500"/>
              </a:spcAft>
              <a:buNone/>
            </a:pP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95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6" y="0"/>
            <a:ext cx="912580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88640"/>
            <a:ext cx="9125804" cy="3474720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500"/>
              </a:spcAft>
              <a:buNone/>
            </a:pP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500"/>
              </a:spcAft>
              <a:buNone/>
            </a:pP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500"/>
              </a:spcAft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_______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?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______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жить среди людей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63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6" y="0"/>
            <a:ext cx="912580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88640"/>
            <a:ext cx="9125804" cy="4536504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spcAft>
                <a:spcPts val="500"/>
              </a:spcAft>
              <a:buNone/>
            </a:pP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500"/>
              </a:spcAft>
              <a:buNone/>
            </a:pP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500"/>
              </a:spcAft>
              <a:buNone/>
            </a:pP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500"/>
              </a:spcAft>
              <a:buNone/>
            </a:pPr>
            <a:r>
              <a:rPr lang="ru-RU" sz="6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Кто </a:t>
            </a:r>
            <a:r>
              <a:rPr lang="ru-RU" sz="6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малого не ценит, тот большого не достоин</a:t>
            </a:r>
            <a:r>
              <a:rPr lang="ru-RU" sz="6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marL="0" indent="0">
              <a:spcAft>
                <a:spcPts val="500"/>
              </a:spcAft>
              <a:buNone/>
            </a:pPr>
            <a:endParaRPr lang="ru-RU" sz="6200" b="1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500"/>
              </a:spcAft>
              <a:buNone/>
            </a:pPr>
            <a:r>
              <a:rPr lang="ru-RU" sz="6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Не </a:t>
            </a:r>
            <a:r>
              <a:rPr lang="ru-RU" sz="6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тот бедняк, кто добро потерял, а тот, кто достоинство потерял</a:t>
            </a:r>
            <a:r>
              <a:rPr lang="ru-RU" sz="6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marL="0" indent="0">
              <a:spcAft>
                <a:spcPts val="500"/>
              </a:spcAft>
              <a:buNone/>
            </a:pPr>
            <a:endParaRPr lang="ru-RU" sz="6200" b="1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500"/>
              </a:spcAft>
              <a:buNone/>
            </a:pPr>
            <a:r>
              <a:rPr lang="ru-RU" sz="6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Достоинству </a:t>
            </a:r>
            <a:r>
              <a:rPr lang="ru-RU" sz="6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нас не научит тот, кто недостойно себя ведет</a:t>
            </a:r>
            <a:r>
              <a:rPr lang="ru-RU" sz="6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marL="0" indent="0">
              <a:spcAft>
                <a:spcPts val="500"/>
              </a:spcAft>
              <a:buNone/>
            </a:pPr>
            <a:endParaRPr lang="ru-RU" sz="6200" b="1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500"/>
              </a:spcAft>
              <a:buNone/>
            </a:pPr>
            <a:r>
              <a:rPr lang="ru-RU" sz="6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6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Не </a:t>
            </a:r>
            <a:r>
              <a:rPr lang="ru-RU" sz="6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всякий, кто высок и строен, уважения людей достоин.</a:t>
            </a:r>
          </a:p>
          <a:p>
            <a:pPr marL="0" indent="0">
              <a:spcAft>
                <a:spcPts val="500"/>
              </a:spcAft>
              <a:buNone/>
            </a:pP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</a:t>
            </a:r>
          </a:p>
          <a:p>
            <a:pPr marL="0" indent="0" algn="ctr">
              <a:spcAft>
                <a:spcPts val="500"/>
              </a:spcAft>
              <a:buNone/>
            </a:pP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500"/>
              </a:spcAft>
              <a:buNone/>
            </a:pP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76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6" y="-10842"/>
            <a:ext cx="912580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2197" y="1052736"/>
            <a:ext cx="9125804" cy="3096344"/>
          </a:xfrm>
        </p:spPr>
        <p:txBody>
          <a:bodyPr>
            <a:normAutofit fontScale="92500" lnSpcReduction="20000"/>
          </a:bodyPr>
          <a:lstStyle/>
          <a:p>
            <a:pPr marL="44450" indent="398463" algn="just">
              <a:lnSpc>
                <a:spcPct val="150000"/>
              </a:lnSpc>
              <a:buNone/>
            </a:pP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" indent="398463" algn="just">
              <a:lnSpc>
                <a:spcPct val="150000"/>
              </a:lnSpc>
              <a:buNone/>
            </a:pP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" indent="398463" algn="just"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ДОСТОИНСТВО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морально-нравственная категория, означающая уважение и самоуважение человеческой личности.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42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6" y="-10842"/>
            <a:ext cx="912580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8196" y="1340768"/>
            <a:ext cx="9144000" cy="161736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Достойно жить среди людей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38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504" y="0"/>
            <a:ext cx="50149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35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8038" y="188640"/>
            <a:ext cx="3361873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ВОЙНА  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3309" y="1033572"/>
            <a:ext cx="3376603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  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825660"/>
            <a:ext cx="3384375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 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3308" y="2636912"/>
            <a:ext cx="3376604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НЕНАВИСТЬ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2532" y="3481844"/>
            <a:ext cx="3417380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ВРАЖДА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8571" y="4345940"/>
            <a:ext cx="3411341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СМЕРТЬ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9528" y="5210036"/>
            <a:ext cx="3450383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ГОРЕ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52956" y="188640"/>
            <a:ext cx="3361873" cy="52322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75537" y="1033971"/>
            <a:ext cx="3361873" cy="52322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 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75537" y="1825660"/>
            <a:ext cx="3361873" cy="52322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75537" y="2636912"/>
            <a:ext cx="3361873" cy="52322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52956" y="3464066"/>
            <a:ext cx="3361873" cy="52322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493793" y="4345940"/>
            <a:ext cx="3361873" cy="52322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493793" y="5210036"/>
            <a:ext cx="3361873" cy="52322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37160"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 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335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68250"/>
            <a:ext cx="8644550" cy="608508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18248"/>
            <a:ext cx="8661648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tx1"/>
                </a:solidFill>
              </a:rPr>
              <a:t> 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43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 rot="1398716">
            <a:off x="6441794" y="466714"/>
            <a:ext cx="2483768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коварство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845673" y="44624"/>
            <a:ext cx="3230383" cy="64807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беспощадность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 rot="20170460">
            <a:off x="107751" y="1761750"/>
            <a:ext cx="1276445" cy="365591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 rot="1212461">
            <a:off x="6190951" y="1375505"/>
            <a:ext cx="2030982" cy="56997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65130" y="6237312"/>
            <a:ext cx="2483768" cy="57606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хитрость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2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648</TotalTime>
  <Words>215</Words>
  <Application>Microsoft Office PowerPoint</Application>
  <PresentationFormat>Экран (4:3)</PresentationFormat>
  <Paragraphs>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</dc:creator>
  <cp:lastModifiedBy>User</cp:lastModifiedBy>
  <cp:revision>43</cp:revision>
  <dcterms:created xsi:type="dcterms:W3CDTF">2018-10-18T13:30:23Z</dcterms:created>
  <dcterms:modified xsi:type="dcterms:W3CDTF">2022-02-21T13:46:17Z</dcterms:modified>
</cp:coreProperties>
</file>