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84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17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056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446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2015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26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009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092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012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75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35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043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80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52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64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4369-2FEB-497E-BF23-86B203039E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0A875DE-0884-4585-AD8A-EF9160403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608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372979"/>
            <a:ext cx="9747167" cy="12392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педагогический колледж№1 им. Н.А Некрасова  </a:t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</a:t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(ГБПОУ Некрасовский педагогический колледж №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2225843"/>
            <a:ext cx="10120146" cy="356535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«Формы методической работы воспитателя детей дошкольного возраста»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Подготовила </a:t>
            </a:r>
            <a:r>
              <a:rPr lang="ru-RU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3</a:t>
            </a:r>
            <a:r>
              <a:rPr lang="ru-RU" sz="1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кура ОЗО Федотова К.Д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497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5979"/>
            <a:ext cx="8596668" cy="45253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консультации проводятся по основным направлениям работы всего коллектива, актуальным проблемам педагогики и психологии, заявкам воспитателей. Основные консультации планируются на год. Подготовка к проведению консультации предполагает</a:t>
            </a: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 плана изложения материала;</a:t>
            </a:r>
          </a:p>
          <a:p>
            <a:pPr marL="0" indent="0"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продумывание советов и рекомендаций по каждому вопросу;</a:t>
            </a:r>
          </a:p>
          <a:p>
            <a:pPr marL="0" indent="0">
              <a:buNone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подбор методической литературы и описанного педагогического опыта.</a:t>
            </a:r>
          </a:p>
          <a:p>
            <a:pPr marL="0" indent="0">
              <a:buNone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использование вопросов к воспитателям для коллективного обсуждения; всевозможных заданий по ходу консультации. Следует прибегать к различным методам проведения консультаций. При проблемном изложении материала формируется задача и показывается путь ее решения. При использовании поискового метода воспитатели активно принимают участие в выдвижении гипотез, составления плана действий, поиске путей решения проблемы. Чаще всего при проведении консультаций чаще всего используется метод объяснения, обладающий рядом положительных качеств: достоверностью, экономным отбором конкретных фактов, научностью трактовки рассматриваемых явлений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746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группы 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00369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группа-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такого подхода к осуществлению методической работы в образовательном учреждении, который позволяет вовлечь педагогов в экспериментальную и исследовательскую деятельность. Работа творческой группы строится по такому алгоритму:</a:t>
            </a:r>
          </a:p>
          <a:p>
            <a:pPr marL="45720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проблем и обоснование актуальности их решения для практики работы образовательного учреждения,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диагностико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-аналитический этап;</a:t>
            </a:r>
          </a:p>
          <a:p>
            <a:pPr marL="45720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развернутой программы опытно-экспериментальной работы или научно-исследовательской деятельности, прогностический этап;</a:t>
            </a:r>
          </a:p>
          <a:p>
            <a:pPr marL="45720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организационый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этап, создание условий для реализации программы;</a:t>
            </a:r>
          </a:p>
          <a:p>
            <a:pPr marL="45720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 программы, практический этап, корректировка использованных методик и технологий, контрольные «срезы»;</a:t>
            </a:r>
          </a:p>
          <a:p>
            <a:pPr marL="45720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 описание результатов опытно-экспериментальной или научно-исследовательской работы, обобщающий этап;</a:t>
            </a:r>
          </a:p>
          <a:p>
            <a:pPr marL="45720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педагогического опыта, внедрение инноваций в деятельность образовательного учреждения.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Логическим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завершением и результатом творческой  группы являются творческие отчеты педагогов, которые рассказывают о результатах реализации программы экспериментальной, исследовательской и научно-методической работы, делятся своим опытом, говорят о проблемах, возникающих в практике образовательного учреждения, предлагают внедрить инновации.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52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методическая работа 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Методическая работа в дошкольном образовательном учреждении представляет собой целостную, основанную на достижениях науки, передовом педагогическом опыте, конкретном анализе образовательного процесса систему взаимосвязанных мер, действий и мероприятий, направленных на всестороннее повышение квалификации и профессионального мастерства каждого педагога, на развитие творческого потенциала педагогического коллектива, на совершенствование образовательного процесса, достижение оптимального уровня образования и развития воспитанников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72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методической работы в ДОУ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514600"/>
            <a:ext cx="8534400" cy="3140242"/>
          </a:xfrm>
        </p:spPr>
        <p:txBody>
          <a:bodyPr/>
          <a:lstStyle/>
          <a:p>
            <a:pPr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Цель методической работы в ДОУ – это постоянное повышение уровня профессионального мастерства педагога и педагогического коллектива. Первостепенная задача методической работы – оказание реальной помощи педагогам в развитии их мастерства как сплава профессиональных знаний, умений и навыков и необходимых для современного педагога свойств и качеств личности.</a:t>
            </a:r>
          </a:p>
          <a:p>
            <a:pPr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Таким образом, методическая работа существенно влияет на качество и эффективность обучения и воспитания, на конечные результаты работы дошкольного учреждения.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528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методической работы 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17" y="1552074"/>
            <a:ext cx="8542420" cy="4680284"/>
          </a:xfrm>
        </p:spPr>
      </p:pic>
    </p:spTree>
    <p:extLst>
      <p:ext uri="{BB962C8B-B14F-4D97-AF65-F5344CB8AC3E}">
        <p14:creationId xmlns:p14="http://schemas.microsoft.com/office/powerpoint/2010/main" val="45032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методической работы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5FCBEF"/>
              </a:buClr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Педсоветы</a:t>
            </a:r>
          </a:p>
          <a:p>
            <a:pPr lvl="0">
              <a:buClr>
                <a:srgbClr val="5FCBEF"/>
              </a:buClr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Семинары</a:t>
            </a:r>
          </a:p>
          <a:p>
            <a:pPr lvl="0">
              <a:buClr>
                <a:srgbClr val="5FCBEF"/>
              </a:buClr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объединения </a:t>
            </a:r>
          </a:p>
          <a:p>
            <a:pPr lvl="0">
              <a:buClr>
                <a:srgbClr val="5FCBEF"/>
              </a:buClr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Консультации,</a:t>
            </a:r>
          </a:p>
          <a:p>
            <a:pPr lvl="0">
              <a:buClr>
                <a:srgbClr val="5FCBEF"/>
              </a:buClr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группы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903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Педсоветы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совет утверждает организационную структуру образовательного учреждения, участвует в разработке Устава образовательного  учреждения, концепции его развития; формулирует основные цели и задачи деятельности, осуществляет отбор образовательных программ, форм и методов организации образовательного процесса, определяет направления опытно-экспериментальной работы; проводит анализ и осуществляет контроль образовательной деятельности, утверждает состав методического совета аттестационной комиссии; рассматривает вопросы подбора кадров, повышения их квалификации, проводит методические семинары, устанавливает связи педагогического коллектива с научно-методическими учреждениями и т.д.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83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963" y="1528011"/>
            <a:ext cx="8596668" cy="45133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 как отдельная 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методической работы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играют важную роль в повышении научно-теоретического уровня воспитателей и в совершенствовании их профессиональной компетентности.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 выполняют многогранную роль: стимулируют регулярное изучение педагогами первоисточников и другой литературы, а также внимательное отношение к 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работе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закрепляют знания, полученные и при прослушивании лекции на курсах и самостоятельной 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над литературой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расширяют круг знаний благодаря выступлениям товарищей и ведущих семинара.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семинарах-практикумах воспитатели обобщают и систематизируют передовой опыт, показывают в действии нужные приемы и 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работы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затем анализируются и обсуждаются.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18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776" y="34490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объединения 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5347"/>
            <a:ext cx="8596668" cy="54864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объединение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группа людей, которые регулярно вступают между собой в коммуникацию с целью обмена опытом, выработки знаний и поиска новых. В нашем детском саду с этого года начали действовать такие объединения по следующим направлениям: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метод.объединение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воспитателей групп раннего возраста,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метод.объединение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воспитателей групп младшего и среднего возраста,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метод.объединение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воспитателей групп старшего и подготовительного возраста,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метод.объединение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специалистов: логопедов и психологов,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метод.объединение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инструкторов по физической культуре,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метод.объединение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музыкальных руководителей.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объединения педагогов планируются в течение учебного года и  органично соединяются с  их повседневной практикой.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оказание реальной, действенной помощи  всем членам коллектива, 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всестороннее повышение компетентности и профессионального мастерства каждого педагога, развитие  и повышение творческого потенциала педагогического коллектива в целом и, в конечном счете, - повышение качества и эффективности образовательного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906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объединения 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35505"/>
            <a:ext cx="8596668" cy="516154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Методического объединения: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обмен практическим опытом педагогической деятельности;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основных компетенций, необходимых для создания условий 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развития детей в соответствии с ФГОС ДО;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эффективности работы воспитателей в условиях ФГОС  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ДО;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трансляция и распространение опыта успешной педагогической деятельности;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условий для освоения педагогами инновационных образовательных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технологий;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подготовка педагогов-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тьюторов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у педагогов мотивации на совместную деятельность, усиление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чувства сплоченности;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доверия между педагогами, понимание и принятие индивидуальных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особенностей друг друга.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занятий методического объединения по параллелям возрастных групп носят продуктивный характер деятельности: семинары-практикумы, консультации, доклады, дискуссии, открытый просмотр деятельности, мастер-класс и т.п. Педагоги являются не пассивными слушателями, а активными деятелями, получают опыт самоуправления.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33874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80</TotalTime>
  <Words>420</Words>
  <Application>Microsoft Office PowerPoint</Application>
  <PresentationFormat>Широкоэкранный</PresentationFormat>
  <Paragraphs>65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Государственное бюджетное профессиональное образовательное учреждение педагогический колледж№1 им. Н.А Некрасова   Санкт-Петербург  (ГБПОУ Некрасовский педагогический колледж №</vt:lpstr>
      <vt:lpstr>Что такое методическая работа ?</vt:lpstr>
      <vt:lpstr>Цель методической работы в ДОУ</vt:lpstr>
      <vt:lpstr>Формы методической работы </vt:lpstr>
      <vt:lpstr>Основные формы методической работы </vt:lpstr>
      <vt:lpstr>Педсоветы </vt:lpstr>
      <vt:lpstr>Семинары </vt:lpstr>
      <vt:lpstr>Методические объединения </vt:lpstr>
      <vt:lpstr>Методические объединения </vt:lpstr>
      <vt:lpstr>Консультации</vt:lpstr>
      <vt:lpstr>Творческие группы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педагогический колледж№1 им. Н.А Некрасова   Санкт-Петербург  (ГБПОУ Некрасовский педагогический колледж №</dc:title>
  <dc:creator>User</dc:creator>
  <cp:lastModifiedBy>User</cp:lastModifiedBy>
  <cp:revision>7</cp:revision>
  <dcterms:created xsi:type="dcterms:W3CDTF">2021-10-29T06:02:29Z</dcterms:created>
  <dcterms:modified xsi:type="dcterms:W3CDTF">2021-10-29T07:23:17Z</dcterms:modified>
</cp:coreProperties>
</file>