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10" Type="http://schemas.microsoft.com/office/2007/relationships/hdphoto" Target="../media/hdphoto5.wdp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6.wdp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hdphoto7.wdp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6672" y="404664"/>
            <a:ext cx="8062664" cy="936104"/>
          </a:xfrm>
        </p:spPr>
        <p:txBody>
          <a:bodyPr/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Игра-тренажер «Где спрятался звук С»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556792"/>
            <a:ext cx="6912768" cy="38884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Цель: автоматизация звука «С» в словах и предложениях.</a:t>
            </a:r>
          </a:p>
          <a:p>
            <a:endParaRPr lang="ru-RU" b="1" dirty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Описание игры:</a:t>
            </a:r>
          </a:p>
          <a:p>
            <a:pPr marL="457200" indent="-457200" algn="l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Посмотри внимательно на картинки и найди слова со звуком «С». Нажми на подходящую картинку. </a:t>
            </a:r>
          </a:p>
          <a:p>
            <a:pPr marL="457200" indent="-457200" algn="l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Закончи фразу «За капустой спрятались…»</a:t>
            </a:r>
          </a:p>
        </p:txBody>
      </p:sp>
    </p:spTree>
    <p:extLst>
      <p:ext uri="{BB962C8B-B14F-4D97-AF65-F5344CB8AC3E}">
        <p14:creationId xmlns:p14="http://schemas.microsoft.com/office/powerpoint/2010/main" val="291767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3"/>
            <a:ext cx="7630616" cy="504055"/>
          </a:xfrm>
        </p:spPr>
        <p:txBody>
          <a:bodyPr/>
          <a:lstStyle/>
          <a:p>
            <a:r>
              <a:rPr lang="ru-RU" sz="3600" dirty="0" smtClean="0"/>
              <a:t>Найди в словах звук С?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95" b="9806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4429" y="1070188"/>
            <a:ext cx="1469572" cy="1926764"/>
          </a:xfrm>
          <a:prstGeom prst="rect">
            <a:avLst/>
          </a:prstGeom>
        </p:spPr>
      </p:pic>
      <p:pic>
        <p:nvPicPr>
          <p:cNvPr id="1026" name="Picture 2" descr="https://creazilla-store.fra1.digitaloceanspaces.com/cliparts/78391/sled-clipart-m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887" y="2996952"/>
            <a:ext cx="2276464" cy="129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apik.pro/uploads/posts/2021-09/thumbs/1630672463_3-papik-pro-p-samokat-detskii-risunok-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437112"/>
            <a:ext cx="2028221" cy="202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lomaster.club/uploads/posts/2022-06/1654326274_9-flomaster-club-p-sapogi-risunok-dlya-detei-krasivo-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298" y="4798993"/>
            <a:ext cx="1389140" cy="173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atherineasquithgallery.com/uploads/posts/2021-03/1614577368_4-p-luk-na-belom-fone-4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2314" y="4713514"/>
            <a:ext cx="1132115" cy="156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40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21 -0.14723 C 0.02274 -0.16135 0.01944 -0.1757 0.01562 -0.18959 C 0.01006 -0.20996 0.01284 -0.19399 0.00503 -0.21181 C -0.00018 -0.22385 -0.00539 -0.23588 -0.01007 -0.24815 C -0.025 -0.28727 -0.00521 -0.24005 -0.01459 -0.26829 C -0.01875 -0.28056 -0.02466 -0.2919 -0.0283 -0.30463 C -0.03386 -0.32431 -0.0375 -0.34167 -0.04653 -0.35926 C -0.04914 -0.37061 -0.05591 -0.38033 -0.06164 -0.38959 C -0.06632 -0.39723 -0.06858 -0.40649 -0.07066 -0.41574 C -0.0691 -0.43241 -0.06771 -0.44028 -0.06771 -0.45834 L -0.0632 -0.41783 " pathEditMode="relative" ptsTypes="fffffffff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-0.16227 C 0.07031 -0.17037 0.075 -0.17778 0.07743 -0.18658 C 0.07986 -0.19537 0.08003 -0.21088 0.08194 -0.22084 C 0.08142 -0.23311 0.08159 -0.24537 0.08038 -0.25741 C 0.0802 -0.25973 0.07847 -0.26158 0.07743 -0.26343 C 0.07343 -0.27084 0.07083 -0.2801 0.06527 -0.28565 C 0.0592 -0.29167 0.05225 -0.29653 0.04704 -0.30371 C 0.03819 -0.31574 0.0276 -0.32338 0.01684 -0.33195 C 0.0052 -0.34121 -0.01789 -0.35672 -0.02709 -0.36852 C -0.02917 -0.37107 -0.03091 -0.37431 -0.03316 -0.37639 C -0.04236 -0.38519 -0.05469 -0.39121 -0.06355 -0.4007 C -0.07344 -0.41135 -0.0875 -0.42269 -0.09688 -0.43519 C -0.10504 -0.44607 -0.09705 -0.44144 -0.10747 -0.44514 C -0.11841 -0.45487 -0.129 -0.46621 -0.14219 -0.46945 C -0.14827 -0.47107 -0.16042 -0.47338 -0.16042 -0.47338 C -0.16927 -0.47755 -0.17778 -0.4801 -0.18629 -0.48565 C -0.19549 -0.49167 -0.20226 -0.50579 -0.21198 -0.50973 C -0.21684 -0.51436 -0.21927 -0.51737 -0.22257 -0.52408 C -0.22396 -0.53889 -0.22361 -0.54792 -0.23316 -0.55625 C -0.2415 -0.57223 -0.25052 -0.57176 -0.26355 -0.58056 C -0.26858 -0.58403 -0.27327 -0.58843 -0.27865 -0.59074 C -0.28386 -0.59283 -0.28212 -0.59121 -0.28473 -0.59468 L -0.26806 -0.58658 " pathEditMode="relative" ptsTypes="fffffffffffffffffffffAA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5.92593E-6 L 0.25156 -0.25254 L 0.2151 -0.21203 " pathEditMode="relative" ptsTypes="AAA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67" b="9795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058"/>
          <a:stretch/>
        </p:blipFill>
        <p:spPr>
          <a:xfrm>
            <a:off x="3762094" y="498130"/>
            <a:ext cx="1713420" cy="2050487"/>
          </a:xfrm>
          <a:prstGeom prst="rect">
            <a:avLst/>
          </a:prstGeom>
        </p:spPr>
      </p:pic>
      <p:pic>
        <p:nvPicPr>
          <p:cNvPr id="2050" name="Picture 2" descr="https://ipivovar.ru/image/cache/data/ingredienty/dop/%D0%90%D0%BF%D0%B5%D0%BB%D1%8C%D1%81%D0%B8%D0%BD%D0%BE%D0%B2%D1%8B%D0%B9-600x6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7500" l="5167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736x/c4/f5/bc/c4f5bc68029c33d12f4d1f807f176566--clipart-decoupa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330" b="99734" l="13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757385"/>
            <a:ext cx="1613579" cy="164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dn.streamloots.com/uploads/5bec0fd584f2de002f882320/7db80b4a-7925-4d09-b847-8fc1d33b8a24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869160"/>
            <a:ext cx="2027025" cy="161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koshka.top/uploads/posts/2021-12/1638809685_31-koshka-top-p-koshka-dlya-detei-na-belom-fone-4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229" b="96178" l="6500" r="97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975400"/>
            <a:ext cx="2277095" cy="178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79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93 -0.07384 C 0.00659 -0.11968 -0.00938 -0.18079 0.01041 -0.22546 C 0.01423 -0.24468 0.01111 -0.23704 0.01805 -0.24954 C 0.01944 -0.25486 0.02291 -0.26366 0.02552 -0.26783 C 0.02708 -0.27037 0.02986 -0.27153 0.03159 -0.27384 C 0.03628 -0.27986 0.03993 -0.28912 0.04375 -0.29607 C 0.046 -0.30463 0.04965 -0.30995 0.05434 -0.3162 C 0.05694 -0.32616 0.0592 -0.33079 0.06493 -0.33843 C 0.06163 -0.35278 0.06562 -0.35301 0.07257 -0.36065 C 0.08038 -0.36921 0.07326 -0.36528 0.08316 -0.36875 C 0.09896 -0.38125 0.1184 -0.38449 0.13159 -0.40324 C 0.13437 -0.41389 0.13663 -0.41968 0.13021 -0.4294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1" y="-1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96296E-6 C -0.00313 -0.00833 -0.00573 -0.01365 -0.01059 -0.02013 C -0.01372 -0.03078 -0.01667 -0.03842 -0.02275 -0.04652 C -0.02743 -0.05949 -0.03438 -0.07129 -0.0408 -0.08287 C -0.04219 -0.09212 -0.04375 -0.09861 -0.04688 -0.10694 C -0.0474 -0.11111 -0.04844 -0.11504 -0.04844 -0.11921 C -0.04844 -0.12662 -0.04757 -0.13402 -0.04688 -0.14143 C -0.04653 -0.14421 -0.0467 -0.14745 -0.04531 -0.14953 C -0.04393 -0.15185 -0.04132 -0.15185 -0.03941 -0.15347 C -0.0382 -0.15462 -0.03768 -0.15694 -0.03629 -0.15763 C -0.03004 -0.16064 -0.02309 -0.16134 -0.01667 -0.16365 C 0.00052 -0.16296 0.01788 -0.16412 0.03489 -0.16157 C 0.03663 -0.16134 0.03715 -0.15763 0.03802 -0.15555 C 0.04253 -0.1449 0.04653 -0.13194 0.05312 -0.12314 C 0.05555 -0.11412 0.06094 -0.10995 0.06528 -0.103 C 0.06944 -0.09629 0.07118 -0.08865 0.07587 -0.08287 C 0.08923 -0.08495 0.0901 -0.08819 0.10156 -0.09282 C 0.10607 -0.09699 0.11198 -0.0993 0.11528 -0.10509 C 0.12257 -0.11828 0.13038 -0.13055 0.13802 -0.14351 C 0.14114 -0.15717 0.1368 -0.14143 0.14392 -0.15555 C 0.14878 -0.16527 0.15 -0.17939 0.15607 -0.18796 C 0.16493 -0.22199 0.19114 -0.23148 0.21528 -0.23842 C 0.22031 -0.23981 0.22361 -0.24236 0.22882 -0.24236 " pathEditMode="relative" ptsTypes="ffffffffffffffffffffffA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95 -0.12269 C 0.03386 -0.12755 0.04427 -0.14028 0.0507 -0.14283 C 0.06164 -0.15417 0.06927 -0.16574 0.07657 -0.18125 C 0.07049 -0.19722 0.07709 -0.19908 0.07952 -0.21366 C 0.08091 -0.22222 0.08212 -0.22963 0.08403 -0.23797 C 0.08455 -0.27778 0.07604 -0.32037 0.08716 -0.35718 C 0.09028 -0.36736 0.10417 -0.37986 0.1099 -0.38935 C 0.11302 -0.39468 0.11893 -0.40556 0.11893 -0.40556 C 0.12743 -0.44954 0.13125 -0.38264 0.12188 -0.50255 C 0.12153 -0.50741 0.11945 -0.51297 0.11598 -0.51459 C 0.10521 -0.51945 0.1099 -0.51759 0.10226 -0.5206 C 0.079 -0.51968 0.05868 -0.52153 0.03716 -0.51273 C 0.03229 -0.50625 0.02639 -0.50463 0.02049 -0.50047 " pathEditMode="relative" ptsTypes="ffffffffffffA">
                                      <p:cBhvr>
                                        <p:cTn id="2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60" b="98151" l="10114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65" y="260648"/>
            <a:ext cx="2780322" cy="2050487"/>
          </a:xfrm>
          <a:prstGeom prst="rect">
            <a:avLst/>
          </a:prstGeom>
        </p:spPr>
      </p:pic>
      <p:pic>
        <p:nvPicPr>
          <p:cNvPr id="3074" name="Picture 2" descr="https://avatars.mds.yandex.net/i?id=4dc5fb64856bf933b9e64b923fc14c18-5603489-images-thumbs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4063" y="5085184"/>
            <a:ext cx="2248382" cy="111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atherineasquithgallery.com/uploads/posts/2021-03/1614562807_10-p-maska-na-belom-fone-10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307254"/>
            <a:ext cx="1946286" cy="161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https://fikiwiki.com/uploads/posts/2022-02/1644956955_15-fikiwiki-com-p-kartinki-kapusta-dlya-detei-na-golovu-1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75" y="2708920"/>
            <a:ext cx="2183273" cy="1513736"/>
          </a:xfrm>
          <a:prstGeom prst="rect">
            <a:avLst/>
          </a:prstGeom>
        </p:spPr>
      </p:pic>
      <p:pic>
        <p:nvPicPr>
          <p:cNvPr id="3080" name="Picture 8" descr="https://xn--b1adcxrbp.xn--p1ai/wp-content/uploads/2021/11/fon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6410" y="4262737"/>
            <a:ext cx="1583309" cy="173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5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84 -0.12208 C -0.04045 -0.14012 -0.03733 -0.15491 -0.02674 -0.16856 C -0.02292 -0.18451 -0.01111 -0.19168 -0.00139 -0.20023 C 0.00087 -0.20231 0.0026 -0.20532 0.00503 -0.20671 C 0.01111 -0.21017 0.01771 -0.21225 0.02396 -0.21503 C 0.02708 -0.21642 0.03351 -0.21942 0.03351 -0.21942 C 0.04653 -0.23191 0.06059 -0.23815 0.07639 -0.24046 C 0.08785 -0.24416 0.09965 -0.24694 0.11128 -0.24902 C 0.1401 -0.24763 0.16302 -0.2437 0.19062 -0.24046 C 0.19861 -0.23699 0.20642 -0.23283 0.21458 -0.22983 C 0.21805 -0.22659 0.22239 -0.22497 0.22569 -0.2215 C 0.22916 -0.2178 0.23507 -0.20879 0.23507 -0.20879 C 0.23854 -0.19653 0.23437 -0.20786 0.24149 -0.19815 C 0.24826 -0.1889 0.25243 -0.17711 0.26215 -0.17295 C 0.26632 -0.16717 0.27083 -0.16486 0.27639 -0.16231 C 0.2809 -0.16994 0.28177 -0.1704 0.28437 -0.17919 C 0.28559 -0.18335 0.28646 -0.18775 0.2875 -0.19191 C 0.28802 -0.19399 0.28906 -0.19815 0.28906 -0.19815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69 -0.08809 C -0.06302 -0.11791 -0.07396 -0.15121 -0.08003 -0.18335 C -0.08576 -0.21318 -0.08802 -0.24416 -0.09288 -0.27422 C -0.09236 -0.30381 -0.09201 -0.33341 -0.09114 -0.363 C -0.09045 -0.38312 -0.08576 -0.42057 -0.07535 -0.43491 C -0.07361 -0.44208 -0.07083 -0.44878 -0.06892 -0.45595 C -0.06944 -0.46127 -0.06805 -0.48138 -0.07691 -0.48138 " pathEditMode="relative" ptsTypes="ffffffA"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52 -0.13203 C 0.02482 -0.15654 0.02656 -0.18706 0.02083 -0.21249 C 0.01857 -0.2222 0.01371 -0.22867 0.01128 -0.23792 C 0.00573 -0.25896 0.01128 -0.24671 0.00486 -0.25896 C 0.0026 -0.26821 0.00087 -0.27723 -0.00139 -0.28648 C -0.00087 -0.30058 -0.00122 -0.31469 0.00017 -0.32879 C 0.00173 -0.34451 0.01094 -0.32208 0.00173 -0.34983 C 0.00104 -0.35214 -0.00156 -0.35237 -0.00295 -0.35399 C -0.00521 -0.35654 -0.00695 -0.36 -0.00938 -0.36255 C -0.02136 -0.37526 -0.03646 -0.38497 -0.04913 -0.3963 C -0.07674 -0.42104 -0.1059 -0.44301 -0.13472 -0.46405 C -0.13924 -0.46729 -0.14653 -0.47815 -0.1507 -0.48093 C -0.16545 -0.49041 -0.18524 -0.49341 -0.20139 -0.49781 C -0.22361 -0.49665 -0.24722 -0.49365 -0.26962 -0.49365 L -0.26024 -0.50428 " pathEditMode="relative" ptsTypes="fffffffffffffAA">
                                      <p:cBhvr>
                                        <p:cTn id="2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635080" cy="1124744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Закончи предложение.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За капустой спрятались…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s://img-fotki.yandex.ru/get/6503/200418627.fe/0_153f59_b2f4f8a4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312" y="2060851"/>
            <a:ext cx="1242955" cy="10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free-images.com/or/9b37/justice_scales_weighing_la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0369" y="1844826"/>
            <a:ext cx="1200825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papik.pro/uploads/posts/2021-12/1639220793_1-papik-pro-p-klipart-aist-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920652"/>
            <a:ext cx="1216496" cy="121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catherineasquithgallery.com/uploads/posts/2021-03/1614555610_4-p-kartinka-ananasa-na-belom-fone-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0779" y="1844824"/>
            <a:ext cx="1824200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www.meme-arsenal.com/memes/677f5c50b6dff7127708545134cdc62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98" y="4293096"/>
            <a:ext cx="1566656" cy="116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trud-kamensk.ru/wp-content/uploads/2020/12/bus-2028647_1280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349" y="4423651"/>
            <a:ext cx="1597439" cy="90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s://kartinkin.net/uploads/posts/2022-05/1653597061_23-kartinkin-net-p-kartinki-sobak-risunki-23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0537" y="4308125"/>
            <a:ext cx="1066031" cy="113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s://abrakadabra.fun/uploads/posts/2021-12/1639640660_1-abrakadabra-fun-p-usi-na-prozrachnom-fone-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6167" y="4293096"/>
            <a:ext cx="1697873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87" y="1736419"/>
            <a:ext cx="2286003" cy="15849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779" y="1772425"/>
            <a:ext cx="2286003" cy="158496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164" y="1724199"/>
            <a:ext cx="2286003" cy="15849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779" y="1736419"/>
            <a:ext cx="2286003" cy="15849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46" y="4084194"/>
            <a:ext cx="2286003" cy="158496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066" y="4091567"/>
            <a:ext cx="2286003" cy="158496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550" y="4076679"/>
            <a:ext cx="2286003" cy="158496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778" y="4091567"/>
            <a:ext cx="2286003" cy="158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1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180</TotalTime>
  <Words>55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Игра-тренажер «Где спрятался звук С»</vt:lpstr>
      <vt:lpstr>Найди в словах звук С?</vt:lpstr>
      <vt:lpstr>Презентация PowerPoint</vt:lpstr>
      <vt:lpstr>Презентация PowerPoint</vt:lpstr>
      <vt:lpstr>Закончи предложение. За капустой спрятались…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в словах звук С?</dc:title>
  <dc:creator>pd-sad</dc:creator>
  <cp:lastModifiedBy>НОУТ-МЕТОД</cp:lastModifiedBy>
  <cp:revision>13</cp:revision>
  <dcterms:created xsi:type="dcterms:W3CDTF">2022-11-09T06:18:03Z</dcterms:created>
  <dcterms:modified xsi:type="dcterms:W3CDTF">2022-11-29T04:16:19Z</dcterms:modified>
</cp:coreProperties>
</file>