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73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9512"/>
            <a:ext cx="6858000" cy="3224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Муниципальное  автономное дошкольное образовательное учреждение  детский сад № 113 «Капитошка» комбинированного вида </a:t>
            </a: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г.Улан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-Удэ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МАДОУд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/с №113 «Капитошка» </a:t>
            </a: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г.Улан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-Удэ)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670011, г. Улан-Удэ, </a:t>
            </a: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п.Энергетик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, д.15, т.(факс) 42-92-77, </a:t>
            </a:r>
            <a:r>
              <a:rPr lang="en-US" sz="1200" b="1" dirty="0" err="1">
                <a:latin typeface="Times New Roman"/>
                <a:ea typeface="Times New Roman"/>
                <a:cs typeface="Times New Roman"/>
              </a:rPr>
              <a:t>kapi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113@</a:t>
            </a:r>
            <a:r>
              <a:rPr lang="en-US" sz="1200" b="1" dirty="0">
                <a:latin typeface="Times New Roman"/>
                <a:ea typeface="Times New Roman"/>
                <a:cs typeface="Times New Roman"/>
              </a:rPr>
              <a:t>mail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en-US" sz="1200" b="1" dirty="0" err="1">
                <a:latin typeface="Times New Roman"/>
                <a:ea typeface="Times New Roman"/>
                <a:cs typeface="Times New Roman"/>
              </a:rPr>
              <a:t>ru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kern="1800" dirty="0" smtClean="0">
                <a:solidFill>
                  <a:srgbClr val="6600CC"/>
                </a:solidFill>
                <a:latin typeface="Times New Roman"/>
                <a:ea typeface="Times New Roman"/>
                <a:cs typeface="Times New Roman"/>
              </a:rPr>
              <a:t>Конспект сюжетно-игрового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kern="1800" dirty="0" smtClean="0">
                <a:solidFill>
                  <a:srgbClr val="6600CC"/>
                </a:solidFill>
                <a:latin typeface="Times New Roman"/>
                <a:ea typeface="Times New Roman"/>
                <a:cs typeface="Times New Roman"/>
              </a:rPr>
              <a:t>занятия  по физической культуре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kern="1800" dirty="0" smtClean="0">
                <a:solidFill>
                  <a:srgbClr val="6600CC"/>
                </a:solidFill>
                <a:latin typeface="Times New Roman"/>
                <a:ea typeface="Times New Roman"/>
                <a:cs typeface="Times New Roman"/>
              </a:rPr>
              <a:t>«Зоопарк»</a:t>
            </a:r>
            <a:endParaRPr lang="ru-RU" i="1" kern="1800" dirty="0" smtClean="0">
              <a:solidFill>
                <a:srgbClr val="6600CC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kern="1800" dirty="0" smtClean="0">
                <a:solidFill>
                  <a:srgbClr val="6600CC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kern="1800" dirty="0">
                <a:solidFill>
                  <a:srgbClr val="6600CC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i="1" kern="1800" dirty="0" smtClean="0">
                <a:solidFill>
                  <a:srgbClr val="6600CC"/>
                </a:solidFill>
                <a:latin typeface="Times New Roman"/>
                <a:ea typeface="Times New Roman"/>
                <a:cs typeface="Times New Roman"/>
              </a:rPr>
              <a:t>в средней группе)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28800" y="6804248"/>
            <a:ext cx="514350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15000"/>
              </a:lnSpc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азработала 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реализовала: 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2697480" lvl="0">
              <a:lnSpc>
                <a:spcPct val="115000"/>
              </a:lnSpc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Инструктор по 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физической           культуре:</a:t>
            </a:r>
            <a:endParaRPr lang="ru-RU" sz="1400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2697480" lvl="0">
              <a:lnSpc>
                <a:spcPct val="115000"/>
              </a:lnSpc>
            </a:pP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Кычакова Ольга Георгиевна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7708" y="8532440"/>
            <a:ext cx="1482842" cy="311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Улан-Удэ, 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2021 г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AutoShape 2" descr="Колобок, читать детскую сказку с картинками | Русская сказ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3" descr="C:\Users\111\Desktop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16" y="3851920"/>
            <a:ext cx="3588990" cy="2009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20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2 ПЕДАГОГИ\Кычакова\Оля 3\Новая папка\Новая папка\29-11-2022_11-36-36\IMG_20221129_1635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5" r="5296" b="22333"/>
          <a:stretch/>
        </p:blipFill>
        <p:spPr bwMode="auto">
          <a:xfrm>
            <a:off x="-48190" y="0"/>
            <a:ext cx="6910382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5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64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111</cp:lastModifiedBy>
  <cp:revision>3</cp:revision>
  <dcterms:created xsi:type="dcterms:W3CDTF">2022-11-29T10:28:54Z</dcterms:created>
  <dcterms:modified xsi:type="dcterms:W3CDTF">2022-11-29T10:49:26Z</dcterms:modified>
</cp:coreProperties>
</file>