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254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89E138-57B8-47F5-9DE9-FA706A37830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64B03A-84EF-4806-9C0E-8E5C945D7A49}">
      <dgm:prSet phldrT="[Текст]" phldr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5499CEAC-86F4-491F-A25F-1EBF7A10D867}" type="parTrans" cxnId="{C3F78042-D8DB-4815-BAB1-5BFD3A1B94B7}">
      <dgm:prSet/>
      <dgm:spPr/>
      <dgm:t>
        <a:bodyPr/>
        <a:lstStyle/>
        <a:p>
          <a:endParaRPr lang="ru-RU"/>
        </a:p>
      </dgm:t>
    </dgm:pt>
    <dgm:pt modelId="{BB3C132A-DAF3-4A96-94C1-58980264A8BF}" type="sibTrans" cxnId="{C3F78042-D8DB-4815-BAB1-5BFD3A1B94B7}">
      <dgm:prSet/>
      <dgm:spPr/>
      <dgm:t>
        <a:bodyPr/>
        <a:lstStyle/>
        <a:p>
          <a:endParaRPr lang="ru-RU"/>
        </a:p>
      </dgm:t>
    </dgm:pt>
    <dgm:pt modelId="{83B8A65A-A7A1-4A56-BFC2-246B29E11AA2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Назови овощ</a:t>
          </a:r>
          <a:endParaRPr lang="ru-RU" dirty="0"/>
        </a:p>
      </dgm:t>
    </dgm:pt>
    <dgm:pt modelId="{46A4F2AF-311C-4C99-9823-BCE128363DCD}" type="parTrans" cxnId="{43FB9AA1-1B07-450A-BA2D-7D819D519FC4}">
      <dgm:prSet/>
      <dgm:spPr/>
      <dgm:t>
        <a:bodyPr/>
        <a:lstStyle/>
        <a:p>
          <a:endParaRPr lang="ru-RU"/>
        </a:p>
      </dgm:t>
    </dgm:pt>
    <dgm:pt modelId="{EF37CE8F-BB85-4D3B-A53E-9F67E46A6E86}" type="sibTrans" cxnId="{43FB9AA1-1B07-450A-BA2D-7D819D519FC4}">
      <dgm:prSet/>
      <dgm:spPr/>
      <dgm:t>
        <a:bodyPr/>
        <a:lstStyle/>
        <a:p>
          <a:endParaRPr lang="ru-RU"/>
        </a:p>
      </dgm:t>
    </dgm:pt>
    <dgm:pt modelId="{9E8D8C5A-A837-47BE-B3BA-43745F1C56FD}">
      <dgm:prSet phldrT="[Текст]" phldr="1"/>
      <dgm:spPr>
        <a:solidFill>
          <a:srgbClr val="00B050"/>
        </a:solidFill>
      </dgm:spPr>
      <dgm:t>
        <a:bodyPr/>
        <a:lstStyle/>
        <a:p>
          <a:endParaRPr lang="ru-RU" dirty="0"/>
        </a:p>
      </dgm:t>
    </dgm:pt>
    <dgm:pt modelId="{FF60FCC3-12E8-43B2-A94F-4907D87F430A}" type="parTrans" cxnId="{6D42E122-82A9-4020-BC1A-D6FC3960CEC8}">
      <dgm:prSet/>
      <dgm:spPr/>
      <dgm:t>
        <a:bodyPr/>
        <a:lstStyle/>
        <a:p>
          <a:endParaRPr lang="ru-RU"/>
        </a:p>
      </dgm:t>
    </dgm:pt>
    <dgm:pt modelId="{7451CBB3-0E0E-4B71-A2D2-20C099F8FE26}" type="sibTrans" cxnId="{6D42E122-82A9-4020-BC1A-D6FC3960CEC8}">
      <dgm:prSet/>
      <dgm:spPr/>
      <dgm:t>
        <a:bodyPr/>
        <a:lstStyle/>
        <a:p>
          <a:endParaRPr lang="ru-RU"/>
        </a:p>
      </dgm:t>
    </dgm:pt>
    <dgm:pt modelId="{2AB66C15-2C17-4D3D-8F01-8B91E8E7CDB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Нажми на овощ</a:t>
          </a:r>
          <a:endParaRPr lang="ru-RU" dirty="0"/>
        </a:p>
      </dgm:t>
    </dgm:pt>
    <dgm:pt modelId="{B450D28A-26DB-4982-BF95-B93265CADB8E}" type="parTrans" cxnId="{CFFAF505-3A2F-45D5-8F1E-F4B975B89F54}">
      <dgm:prSet/>
      <dgm:spPr/>
      <dgm:t>
        <a:bodyPr/>
        <a:lstStyle/>
        <a:p>
          <a:endParaRPr lang="ru-RU"/>
        </a:p>
      </dgm:t>
    </dgm:pt>
    <dgm:pt modelId="{AA42DE0D-A360-40BB-B10A-47D25FF6AAB6}" type="sibTrans" cxnId="{CFFAF505-3A2F-45D5-8F1E-F4B975B89F54}">
      <dgm:prSet/>
      <dgm:spPr/>
      <dgm:t>
        <a:bodyPr/>
        <a:lstStyle/>
        <a:p>
          <a:endParaRPr lang="ru-RU"/>
        </a:p>
      </dgm:t>
    </dgm:pt>
    <dgm:pt modelId="{1A27FFFC-51E8-409F-917E-6C139FE89365}">
      <dgm:prSet phldrT="[Текст]" phldr="1"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53578B40-C893-4CF0-A6F1-C2CD6EA0494F}" type="parTrans" cxnId="{EBBB8A55-57B1-42DC-BF62-30097BF96EB3}">
      <dgm:prSet/>
      <dgm:spPr/>
      <dgm:t>
        <a:bodyPr/>
        <a:lstStyle/>
        <a:p>
          <a:endParaRPr lang="ru-RU"/>
        </a:p>
      </dgm:t>
    </dgm:pt>
    <dgm:pt modelId="{D16CC392-5B4D-43B1-AEAA-568DC77A06CA}" type="sibTrans" cxnId="{EBBB8A55-57B1-42DC-BF62-30097BF96EB3}">
      <dgm:prSet/>
      <dgm:spPr/>
      <dgm:t>
        <a:bodyPr/>
        <a:lstStyle/>
        <a:p>
          <a:endParaRPr lang="ru-RU"/>
        </a:p>
      </dgm:t>
    </dgm:pt>
    <dgm:pt modelId="{548EB93D-44E0-4AAA-81F0-4D2111AB6D5A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Ответь на вопрос: «На картинке много чего?».</a:t>
          </a:r>
          <a:endParaRPr lang="ru-RU" dirty="0"/>
        </a:p>
      </dgm:t>
    </dgm:pt>
    <dgm:pt modelId="{85C69BCA-BC7D-4DDA-B5C5-5A31C5244A55}" type="parTrans" cxnId="{BB2BE48B-DE3F-45A0-A462-0C6E35B6C488}">
      <dgm:prSet/>
      <dgm:spPr/>
      <dgm:t>
        <a:bodyPr/>
        <a:lstStyle/>
        <a:p>
          <a:endParaRPr lang="ru-RU"/>
        </a:p>
      </dgm:t>
    </dgm:pt>
    <dgm:pt modelId="{66B99989-1C64-4E0A-9175-4430F16BC8F2}" type="sibTrans" cxnId="{BB2BE48B-DE3F-45A0-A462-0C6E35B6C488}">
      <dgm:prSet/>
      <dgm:spPr/>
      <dgm:t>
        <a:bodyPr/>
        <a:lstStyle/>
        <a:p>
          <a:endParaRPr lang="ru-RU"/>
        </a:p>
      </dgm:t>
    </dgm:pt>
    <dgm:pt modelId="{CD12DE72-0716-40F9-A6F8-552304E8AAF3}" type="pres">
      <dgm:prSet presAssocID="{1889E138-57B8-47F5-9DE9-FA706A37830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ABFCBE-C050-462A-965E-7CB856B17BCA}" type="pres">
      <dgm:prSet presAssocID="{7264B03A-84EF-4806-9C0E-8E5C945D7A49}" presName="composite" presStyleCnt="0"/>
      <dgm:spPr/>
    </dgm:pt>
    <dgm:pt modelId="{250D34EB-06DD-4CD9-937E-F6B4B3F0EFFB}" type="pres">
      <dgm:prSet presAssocID="{7264B03A-84EF-4806-9C0E-8E5C945D7A4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E5FD7-9E14-49E3-889A-450E1F04C7B9}" type="pres">
      <dgm:prSet presAssocID="{7264B03A-84EF-4806-9C0E-8E5C945D7A4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C0FB5-09A8-4741-870E-7571A9C03D58}" type="pres">
      <dgm:prSet presAssocID="{BB3C132A-DAF3-4A96-94C1-58980264A8BF}" presName="sp" presStyleCnt="0"/>
      <dgm:spPr/>
    </dgm:pt>
    <dgm:pt modelId="{98C8B2DA-B82B-425A-955B-6160BD06B4F0}" type="pres">
      <dgm:prSet presAssocID="{9E8D8C5A-A837-47BE-B3BA-43745F1C56FD}" presName="composite" presStyleCnt="0"/>
      <dgm:spPr/>
    </dgm:pt>
    <dgm:pt modelId="{7CDAE3AB-25D5-4023-9209-8CBF68373A91}" type="pres">
      <dgm:prSet presAssocID="{9E8D8C5A-A837-47BE-B3BA-43745F1C56F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F7C7A-2884-4ACD-9B14-B3669D54D96C}" type="pres">
      <dgm:prSet presAssocID="{9E8D8C5A-A837-47BE-B3BA-43745F1C56F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E30D9-76A2-40E4-A325-82C130092B59}" type="pres">
      <dgm:prSet presAssocID="{7451CBB3-0E0E-4B71-A2D2-20C099F8FE26}" presName="sp" presStyleCnt="0"/>
      <dgm:spPr/>
    </dgm:pt>
    <dgm:pt modelId="{8096BC82-9C59-480A-8BE4-5FA3EA18E138}" type="pres">
      <dgm:prSet presAssocID="{1A27FFFC-51E8-409F-917E-6C139FE89365}" presName="composite" presStyleCnt="0"/>
      <dgm:spPr/>
    </dgm:pt>
    <dgm:pt modelId="{7CB56778-4CB9-432F-BEBE-BFA123F15845}" type="pres">
      <dgm:prSet presAssocID="{1A27FFFC-51E8-409F-917E-6C139FE8936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111A5-6896-4BA9-9BC6-27D75C377AC3}" type="pres">
      <dgm:prSet presAssocID="{1A27FFFC-51E8-409F-917E-6C139FE8936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C4A35C-660E-4ABF-BC00-EFE725B24B7B}" type="presOf" srcId="{7264B03A-84EF-4806-9C0E-8E5C945D7A49}" destId="{250D34EB-06DD-4CD9-937E-F6B4B3F0EFFB}" srcOrd="0" destOrd="0" presId="urn:microsoft.com/office/officeart/2005/8/layout/chevron2"/>
    <dgm:cxn modelId="{5E59E078-D484-411C-97A3-DBEC4E4D1978}" type="presOf" srcId="{1A27FFFC-51E8-409F-917E-6C139FE89365}" destId="{7CB56778-4CB9-432F-BEBE-BFA123F15845}" srcOrd="0" destOrd="0" presId="urn:microsoft.com/office/officeart/2005/8/layout/chevron2"/>
    <dgm:cxn modelId="{D0D77D74-9780-4D64-A8F0-CD24326A4757}" type="presOf" srcId="{83B8A65A-A7A1-4A56-BFC2-246B29E11AA2}" destId="{45DE5FD7-9E14-49E3-889A-450E1F04C7B9}" srcOrd="0" destOrd="0" presId="urn:microsoft.com/office/officeart/2005/8/layout/chevron2"/>
    <dgm:cxn modelId="{6D42E122-82A9-4020-BC1A-D6FC3960CEC8}" srcId="{1889E138-57B8-47F5-9DE9-FA706A378304}" destId="{9E8D8C5A-A837-47BE-B3BA-43745F1C56FD}" srcOrd="1" destOrd="0" parTransId="{FF60FCC3-12E8-43B2-A94F-4907D87F430A}" sibTransId="{7451CBB3-0E0E-4B71-A2D2-20C099F8FE26}"/>
    <dgm:cxn modelId="{F3FD7EA1-176D-4FCE-9485-2BA8EF39F4B9}" type="presOf" srcId="{1889E138-57B8-47F5-9DE9-FA706A378304}" destId="{CD12DE72-0716-40F9-A6F8-552304E8AAF3}" srcOrd="0" destOrd="0" presId="urn:microsoft.com/office/officeart/2005/8/layout/chevron2"/>
    <dgm:cxn modelId="{EBBB8A55-57B1-42DC-BF62-30097BF96EB3}" srcId="{1889E138-57B8-47F5-9DE9-FA706A378304}" destId="{1A27FFFC-51E8-409F-917E-6C139FE89365}" srcOrd="2" destOrd="0" parTransId="{53578B40-C893-4CF0-A6F1-C2CD6EA0494F}" sibTransId="{D16CC392-5B4D-43B1-AEAA-568DC77A06CA}"/>
    <dgm:cxn modelId="{C3F78042-D8DB-4815-BAB1-5BFD3A1B94B7}" srcId="{1889E138-57B8-47F5-9DE9-FA706A378304}" destId="{7264B03A-84EF-4806-9C0E-8E5C945D7A49}" srcOrd="0" destOrd="0" parTransId="{5499CEAC-86F4-491F-A25F-1EBF7A10D867}" sibTransId="{BB3C132A-DAF3-4A96-94C1-58980264A8BF}"/>
    <dgm:cxn modelId="{CFFAF505-3A2F-45D5-8F1E-F4B975B89F54}" srcId="{9E8D8C5A-A837-47BE-B3BA-43745F1C56FD}" destId="{2AB66C15-2C17-4D3D-8F01-8B91E8E7CDB8}" srcOrd="0" destOrd="0" parTransId="{B450D28A-26DB-4982-BF95-B93265CADB8E}" sibTransId="{AA42DE0D-A360-40BB-B10A-47D25FF6AAB6}"/>
    <dgm:cxn modelId="{43FB9AA1-1B07-450A-BA2D-7D819D519FC4}" srcId="{7264B03A-84EF-4806-9C0E-8E5C945D7A49}" destId="{83B8A65A-A7A1-4A56-BFC2-246B29E11AA2}" srcOrd="0" destOrd="0" parTransId="{46A4F2AF-311C-4C99-9823-BCE128363DCD}" sibTransId="{EF37CE8F-BB85-4D3B-A53E-9F67E46A6E86}"/>
    <dgm:cxn modelId="{CD09D044-12B9-4A91-9CAE-EAF0ACF7F3A4}" type="presOf" srcId="{2AB66C15-2C17-4D3D-8F01-8B91E8E7CDB8}" destId="{BCCF7C7A-2884-4ACD-9B14-B3669D54D96C}" srcOrd="0" destOrd="0" presId="urn:microsoft.com/office/officeart/2005/8/layout/chevron2"/>
    <dgm:cxn modelId="{CB690A0B-C2C0-49F0-8500-0B97B026731A}" type="presOf" srcId="{9E8D8C5A-A837-47BE-B3BA-43745F1C56FD}" destId="{7CDAE3AB-25D5-4023-9209-8CBF68373A91}" srcOrd="0" destOrd="0" presId="urn:microsoft.com/office/officeart/2005/8/layout/chevron2"/>
    <dgm:cxn modelId="{BB2BE48B-DE3F-45A0-A462-0C6E35B6C488}" srcId="{1A27FFFC-51E8-409F-917E-6C139FE89365}" destId="{548EB93D-44E0-4AAA-81F0-4D2111AB6D5A}" srcOrd="0" destOrd="0" parTransId="{85C69BCA-BC7D-4DDA-B5C5-5A31C5244A55}" sibTransId="{66B99989-1C64-4E0A-9175-4430F16BC8F2}"/>
    <dgm:cxn modelId="{F4EFC992-C6C5-480D-85CE-38F6C87FAFAA}" type="presOf" srcId="{548EB93D-44E0-4AAA-81F0-4D2111AB6D5A}" destId="{4EE111A5-6896-4BA9-9BC6-27D75C377AC3}" srcOrd="0" destOrd="0" presId="urn:microsoft.com/office/officeart/2005/8/layout/chevron2"/>
    <dgm:cxn modelId="{42E8E0C2-FEA0-4F24-B845-CD4E0C0DF0EF}" type="presParOf" srcId="{CD12DE72-0716-40F9-A6F8-552304E8AAF3}" destId="{69ABFCBE-C050-462A-965E-7CB856B17BCA}" srcOrd="0" destOrd="0" presId="urn:microsoft.com/office/officeart/2005/8/layout/chevron2"/>
    <dgm:cxn modelId="{9FA3A1AC-8B45-4A01-BDE1-AAB5BD203EC0}" type="presParOf" srcId="{69ABFCBE-C050-462A-965E-7CB856B17BCA}" destId="{250D34EB-06DD-4CD9-937E-F6B4B3F0EFFB}" srcOrd="0" destOrd="0" presId="urn:microsoft.com/office/officeart/2005/8/layout/chevron2"/>
    <dgm:cxn modelId="{6E42EF6F-82F8-4724-99E4-48E752573311}" type="presParOf" srcId="{69ABFCBE-C050-462A-965E-7CB856B17BCA}" destId="{45DE5FD7-9E14-49E3-889A-450E1F04C7B9}" srcOrd="1" destOrd="0" presId="urn:microsoft.com/office/officeart/2005/8/layout/chevron2"/>
    <dgm:cxn modelId="{B5F73E2D-6BE3-4E68-819F-960EA9470A76}" type="presParOf" srcId="{CD12DE72-0716-40F9-A6F8-552304E8AAF3}" destId="{18BC0FB5-09A8-4741-870E-7571A9C03D58}" srcOrd="1" destOrd="0" presId="urn:microsoft.com/office/officeart/2005/8/layout/chevron2"/>
    <dgm:cxn modelId="{5161D486-B4CD-4CBB-98ED-F245BEB219E6}" type="presParOf" srcId="{CD12DE72-0716-40F9-A6F8-552304E8AAF3}" destId="{98C8B2DA-B82B-425A-955B-6160BD06B4F0}" srcOrd="2" destOrd="0" presId="urn:microsoft.com/office/officeart/2005/8/layout/chevron2"/>
    <dgm:cxn modelId="{5E9FE9DB-C219-44CD-9230-76F1E4F4F0E1}" type="presParOf" srcId="{98C8B2DA-B82B-425A-955B-6160BD06B4F0}" destId="{7CDAE3AB-25D5-4023-9209-8CBF68373A91}" srcOrd="0" destOrd="0" presId="urn:microsoft.com/office/officeart/2005/8/layout/chevron2"/>
    <dgm:cxn modelId="{D6272F33-6DB8-4E15-823B-35F2252B1F30}" type="presParOf" srcId="{98C8B2DA-B82B-425A-955B-6160BD06B4F0}" destId="{BCCF7C7A-2884-4ACD-9B14-B3669D54D96C}" srcOrd="1" destOrd="0" presId="urn:microsoft.com/office/officeart/2005/8/layout/chevron2"/>
    <dgm:cxn modelId="{57FBC208-2C3C-4481-91C1-9CA982FCA861}" type="presParOf" srcId="{CD12DE72-0716-40F9-A6F8-552304E8AAF3}" destId="{6D2E30D9-76A2-40E4-A325-82C130092B59}" srcOrd="3" destOrd="0" presId="urn:microsoft.com/office/officeart/2005/8/layout/chevron2"/>
    <dgm:cxn modelId="{87D79F42-ECDE-4F11-A10B-D8614D62D731}" type="presParOf" srcId="{CD12DE72-0716-40F9-A6F8-552304E8AAF3}" destId="{8096BC82-9C59-480A-8BE4-5FA3EA18E138}" srcOrd="4" destOrd="0" presId="urn:microsoft.com/office/officeart/2005/8/layout/chevron2"/>
    <dgm:cxn modelId="{93E9C459-1CF0-4E36-96A1-22FBEE8A45E7}" type="presParOf" srcId="{8096BC82-9C59-480A-8BE4-5FA3EA18E138}" destId="{7CB56778-4CB9-432F-BEBE-BFA123F15845}" srcOrd="0" destOrd="0" presId="urn:microsoft.com/office/officeart/2005/8/layout/chevron2"/>
    <dgm:cxn modelId="{968AFF07-14B5-4CFF-8B61-0B92E952FAA2}" type="presParOf" srcId="{8096BC82-9C59-480A-8BE4-5FA3EA18E138}" destId="{4EE111A5-6896-4BA9-9BC6-27D75C377A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D34EB-06DD-4CD9-937E-F6B4B3F0EFFB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-5400000">
        <a:off x="0" y="554579"/>
        <a:ext cx="1105044" cy="473590"/>
      </dsp:txXfrm>
    </dsp:sp>
    <dsp:sp modelId="{45DE5FD7-9E14-49E3-889A-450E1F04C7B9}">
      <dsp:nvSpPr>
        <dsp:cNvPr id="0" name=""/>
        <dsp:cNvSpPr/>
      </dsp:nvSpPr>
      <dsp:spPr>
        <a:xfrm rot="5400000">
          <a:off x="4311428" y="-3204326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Назови овощ</a:t>
          </a:r>
          <a:endParaRPr lang="ru-RU" sz="3100" kern="1200" dirty="0"/>
        </a:p>
      </dsp:txBody>
      <dsp:txXfrm rot="-5400000">
        <a:off x="1105045" y="52148"/>
        <a:ext cx="7388789" cy="925930"/>
      </dsp:txXfrm>
    </dsp:sp>
    <dsp:sp modelId="{7CDAE3AB-25D5-4023-9209-8CBF68373A91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-5400000">
        <a:off x="0" y="1938873"/>
        <a:ext cx="1105044" cy="473590"/>
      </dsp:txXfrm>
    </dsp:sp>
    <dsp:sp modelId="{BCCF7C7A-2884-4ACD-9B14-B3669D54D96C}">
      <dsp:nvSpPr>
        <dsp:cNvPr id="0" name=""/>
        <dsp:cNvSpPr/>
      </dsp:nvSpPr>
      <dsp:spPr>
        <a:xfrm rot="5400000">
          <a:off x="4311428" y="-1820032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Нажми на овощ</a:t>
          </a:r>
          <a:endParaRPr lang="ru-RU" sz="3100" kern="1200" dirty="0"/>
        </a:p>
      </dsp:txBody>
      <dsp:txXfrm rot="-5400000">
        <a:off x="1105045" y="1436442"/>
        <a:ext cx="7388789" cy="925930"/>
      </dsp:txXfrm>
    </dsp:sp>
    <dsp:sp modelId="{7CB56778-4CB9-432F-BEBE-BFA123F15845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-5400000">
        <a:off x="0" y="3323167"/>
        <a:ext cx="1105044" cy="473590"/>
      </dsp:txXfrm>
    </dsp:sp>
    <dsp:sp modelId="{4EE111A5-6896-4BA9-9BC6-27D75C377AC3}">
      <dsp:nvSpPr>
        <dsp:cNvPr id="0" name=""/>
        <dsp:cNvSpPr/>
      </dsp:nvSpPr>
      <dsp:spPr>
        <a:xfrm rot="5400000">
          <a:off x="4311428" y="-435738"/>
          <a:ext cx="1026112" cy="7438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Ответь на вопрос: «На картинке много чего?».</a:t>
          </a:r>
          <a:endParaRPr lang="ru-RU" sz="3100" kern="1200" dirty="0"/>
        </a:p>
      </dsp:txBody>
      <dsp:txXfrm rot="-5400000">
        <a:off x="1105045" y="2820736"/>
        <a:ext cx="7388789" cy="9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41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1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7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0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9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93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86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5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02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755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3A820-8A24-493A-B3CD-BF2E8952DB83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F880D-11A5-4B64-9D5B-F362A0B37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9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4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– тренажер по лексической теме «Овощи»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6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«Один - много»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3262718"/>
              </p:ext>
            </p:extLst>
          </p:nvPr>
        </p:nvGraphicFramePr>
        <p:xfrm>
          <a:off x="681038" y="1825625"/>
          <a:ext cx="85439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86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avatars.dzeninfra.ru/get-zen_doc/146488/pub_5b82b3fc5ca43900aa0fee7c_5b82b5376a028a00aa5734a5/scale_120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25" b="95750" l="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039" y="1809751"/>
            <a:ext cx="3424535" cy="280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pediatrinfo.ru/wp-content/uploads/6/8/c/68cda11bd1ce59faae9dd85d0938968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11" b="93289" l="461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3322" y="999461"/>
            <a:ext cx="3191891" cy="459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 чего?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5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i?id=cf8955d98deab288f74cf8964ed8f85096fbe720-4434207-images-thumbs&amp;n=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75" l="17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347" y="2079717"/>
            <a:ext cx="3534716" cy="301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rodnikiarena.ru/wp-content/uploads/kochany-kapusty-v-yashchike-risunok-illyustraciy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203" l="4143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390" y="2222205"/>
            <a:ext cx="3252512" cy="287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7354" y="610317"/>
            <a:ext cx="35042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Много чего?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7590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apik.pro/uploads/posts/2021-09/1630508430_4-papik-pro-p-morkov-risunok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90" l="923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527" y="1742816"/>
            <a:ext cx="2022696" cy="3764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atherineasquithgallery.com/uploads/posts/2021-03/1614555593_90-p-morkov-kartinka-na-belom-fone-1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8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598" y="2036172"/>
            <a:ext cx="3547430" cy="337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8443" y="501135"/>
            <a:ext cx="31759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Много чего?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842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groharvest.ru/image/data/tomat-ico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00" b="96500" l="11500" r="9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38" y="2080824"/>
            <a:ext cx="3233518" cy="298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s8.cdn.eg.ru/wp-content/uploads/2018/08/pom-30205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0233" y="1483351"/>
            <a:ext cx="3755485" cy="417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2797" y="815033"/>
            <a:ext cx="31759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Много чего?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652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рисунки\Мои рисунки\1025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364" y="1785926"/>
            <a:ext cx="1625215" cy="3298556"/>
          </a:xfrm>
          <a:prstGeom prst="rect">
            <a:avLst/>
          </a:prstGeom>
          <a:noFill/>
        </p:spPr>
      </p:pic>
      <p:pic>
        <p:nvPicPr>
          <p:cNvPr id="5122" name="Picture 2" descr="https://xn--80ahwkfv1a.xn--p1ai/800/600/https/i1.wp.com/estidei.ru/wp-content/uploads/2013/02/rep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036" y="1881620"/>
            <a:ext cx="4243057" cy="35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6217" y="709684"/>
            <a:ext cx="28387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Много чего?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899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7.pngwing.com/pngs/282/571/png-transparent-paprika-red-pepper-a-vegetable-vegetables-cooking-kitchen-fresh-eat-spicy-ra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145" y="1676329"/>
            <a:ext cx="1920770" cy="328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vetofornadom.ru/upload/iblock/911/kj0cabdp6hvv5qt0hvoesq6dseffn7jj/wp49043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3" b="99293" l="0" r="936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4677" y="1676328"/>
            <a:ext cx="4459568" cy="365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08728" y="746795"/>
            <a:ext cx="31759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Много чего?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9834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48</Words>
  <Application>Microsoft Office PowerPoint</Application>
  <PresentationFormat>Лист A4 (210x297 мм)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Игра – тренажер по лексической теме «Овощи»</vt:lpstr>
      <vt:lpstr>Игра «Один - много»</vt:lpstr>
      <vt:lpstr>Много чего?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тренажер по лексической теме «Овощи»</dc:title>
  <dc:creator>User</dc:creator>
  <cp:lastModifiedBy>НОУТ-МЕТОД</cp:lastModifiedBy>
  <cp:revision>6</cp:revision>
  <dcterms:created xsi:type="dcterms:W3CDTF">2022-11-09T15:57:08Z</dcterms:created>
  <dcterms:modified xsi:type="dcterms:W3CDTF">2022-11-29T04:27:21Z</dcterms:modified>
</cp:coreProperties>
</file>