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6858000" cy="6858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«ПАПА, МАМА, Я – дружная, спортивная СЕМЬЯ!»</a:t>
            </a:r>
          </a:p>
          <a:p>
            <a:endParaRPr lang="ru-RU" dirty="0"/>
          </a:p>
        </p:txBody>
      </p:sp>
      <p:sp>
        <p:nvSpPr>
          <p:cNvPr id="1026" name="AutoShape 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233613"/>
            <a:ext cx="77724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Новая папка\Спартакиада апрель 2016\20160402_101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1113631"/>
            <a:ext cx="8229599" cy="4629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Новая папка\Спартакиада апрель 2016\20160402_1601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6019800" cy="3386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овая папка\Спартакиада апрель 2016\20160402_1624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145" y="3200400"/>
            <a:ext cx="609600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14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Новая папка\Спартакиада апрель 2016\20160403_16525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5400" y="838200"/>
            <a:ext cx="6576291" cy="439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371600"/>
            <a:ext cx="3267739" cy="408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E:\АТТЕСТАЦИЯ\ГРАМОТЫ ЛИДА\черныш\img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1882522" cy="251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АТТЕСТАЦИЯ\ГРАМОТЫ ЛИДА\черныш\img0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0635" y="480291"/>
            <a:ext cx="1954257" cy="261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АТТЕСТАЦИЯ\ГРАМОТЫ ЛИДА\черныш\img0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018" y="3505200"/>
            <a:ext cx="2086005" cy="277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АТТЕСТАЦИЯ\ГРАМОТЫ ЛИДА\черныш\img06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984" y="3500582"/>
            <a:ext cx="1989678" cy="266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545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powerpointstore.com_4</Template>
  <TotalTime>103</TotalTime>
  <Words>12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физических качеств на уроках физической культуры</dc:title>
  <dc:creator>Павел</dc:creator>
  <cp:lastModifiedBy>Администратор</cp:lastModifiedBy>
  <cp:revision>13</cp:revision>
  <dcterms:created xsi:type="dcterms:W3CDTF">2006-08-16T00:00:00Z</dcterms:created>
  <dcterms:modified xsi:type="dcterms:W3CDTF">2018-01-22T11:30:03Z</dcterms:modified>
</cp:coreProperties>
</file>