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7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Представление опыта работы Устиновой М.Г по самообразованию на тему «Сюжетно-ролевая игра как средство развития коммуникативных способностей у детей старшего дошкольного возраста»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62873" y="548649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МБДОУ города Тулуна «Детский сад «Светлячок»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2014-2015 </a:t>
            </a:r>
            <a:r>
              <a:rPr lang="ru-RU" b="1" dirty="0" err="1" smtClean="0">
                <a:solidFill>
                  <a:srgbClr val="FF0000"/>
                </a:solidFill>
              </a:rPr>
              <a:t>уч.г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0"/>
    </mc:Choice>
    <mc:Fallback xmlns=""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32856"/>
            <a:ext cx="4163913" cy="3122935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086962"/>
            <a:ext cx="4355976" cy="32669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66" y="404664"/>
            <a:ext cx="4530758" cy="31863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236" y="3140968"/>
            <a:ext cx="4381012" cy="32857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78850"/>
            <a:ext cx="4788024" cy="35910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996952"/>
            <a:ext cx="4668011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90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чий стол\Documents\DCIM\104SSCAM\SDC137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4769563" cy="357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84984"/>
            <a:ext cx="4427984" cy="33209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34834"/>
            <a:ext cx="6300192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25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0"/>
    </mc:Choice>
    <mc:Fallback xmlns=""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70</TotalTime>
  <Words>35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2</vt:lpstr>
      <vt:lpstr>Представление опыта работы Устиновой М.Г по самообразованию на тему «Сюжетно-ролевая игра как средство развития коммуникативных способностей у детей старшего дошкольного возраста»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Пользователь</dc:creator>
  <cp:lastModifiedBy>Пользователь</cp:lastModifiedBy>
  <cp:revision>12</cp:revision>
  <dcterms:created xsi:type="dcterms:W3CDTF">2015-03-02T14:10:33Z</dcterms:created>
  <dcterms:modified xsi:type="dcterms:W3CDTF">2022-11-29T14:19:21Z</dcterms:modified>
</cp:coreProperties>
</file>