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254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CCFF67-BB79-4B1B-B91E-70E3A99F154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94228D-6081-4D4F-868D-A29ED6C6E962}">
      <dgm:prSet phldrT="[Текст]" phldr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dirty="0"/>
        </a:p>
      </dgm:t>
    </dgm:pt>
    <dgm:pt modelId="{8EAD456F-DC19-4AA4-8921-CEA2CA00EBDA}" type="parTrans" cxnId="{EC0391B1-2AC2-4FC9-8799-C903D2854E07}">
      <dgm:prSet/>
      <dgm:spPr/>
      <dgm:t>
        <a:bodyPr/>
        <a:lstStyle/>
        <a:p>
          <a:endParaRPr lang="ru-RU"/>
        </a:p>
      </dgm:t>
    </dgm:pt>
    <dgm:pt modelId="{F5BF3707-A553-44EC-9951-17EE4A29CEE1}" type="sibTrans" cxnId="{EC0391B1-2AC2-4FC9-8799-C903D2854E07}">
      <dgm:prSet/>
      <dgm:spPr/>
      <dgm:t>
        <a:bodyPr/>
        <a:lstStyle/>
        <a:p>
          <a:endParaRPr lang="ru-RU"/>
        </a:p>
      </dgm:t>
    </dgm:pt>
    <dgm:pt modelId="{226DF495-48E5-4E2C-ADD1-4259F405B5F2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Внимательно рассмотри овощи.</a:t>
          </a:r>
          <a:endParaRPr lang="ru-RU" sz="3200" dirty="0">
            <a:latin typeface="Book Antiqua" panose="02040602050305030304" pitchFamily="18" charset="0"/>
          </a:endParaRPr>
        </a:p>
      </dgm:t>
    </dgm:pt>
    <dgm:pt modelId="{F0049FF6-FD0A-445D-A56A-9FBED8140047}" type="parTrans" cxnId="{91194F84-86DA-4256-AB4C-6176A494039E}">
      <dgm:prSet/>
      <dgm:spPr/>
      <dgm:t>
        <a:bodyPr/>
        <a:lstStyle/>
        <a:p>
          <a:endParaRPr lang="ru-RU"/>
        </a:p>
      </dgm:t>
    </dgm:pt>
    <dgm:pt modelId="{D90E3169-EE7B-484C-B66A-B6EE23278493}" type="sibTrans" cxnId="{91194F84-86DA-4256-AB4C-6176A494039E}">
      <dgm:prSet/>
      <dgm:spPr/>
      <dgm:t>
        <a:bodyPr/>
        <a:lstStyle/>
        <a:p>
          <a:endParaRPr lang="ru-RU"/>
        </a:p>
      </dgm:t>
    </dgm:pt>
    <dgm:pt modelId="{08253879-C117-4AB8-860E-10DAB27BBC6F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Найди лишний овощ.</a:t>
          </a:r>
          <a:endParaRPr lang="ru-RU" sz="3200" dirty="0">
            <a:latin typeface="Book Antiqua" panose="02040602050305030304" pitchFamily="18" charset="0"/>
          </a:endParaRPr>
        </a:p>
      </dgm:t>
    </dgm:pt>
    <dgm:pt modelId="{95A831CC-5C15-4011-AC8E-DB112C45D785}" type="parTrans" cxnId="{D18075F0-90AE-416F-9D88-DF5C89710286}">
      <dgm:prSet/>
      <dgm:spPr/>
      <dgm:t>
        <a:bodyPr/>
        <a:lstStyle/>
        <a:p>
          <a:endParaRPr lang="ru-RU"/>
        </a:p>
      </dgm:t>
    </dgm:pt>
    <dgm:pt modelId="{98836BB2-4FEE-408B-8B94-B83DCAD7A968}" type="sibTrans" cxnId="{D18075F0-90AE-416F-9D88-DF5C89710286}">
      <dgm:prSet/>
      <dgm:spPr/>
      <dgm:t>
        <a:bodyPr/>
        <a:lstStyle/>
        <a:p>
          <a:endParaRPr lang="ru-RU"/>
        </a:p>
      </dgm:t>
    </dgm:pt>
    <dgm:pt modelId="{4FF4F81D-B1B7-4F7E-ADA5-66258A0F726D}">
      <dgm:prSet phldrT="[Текст]" phldr="1"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3BB42404-89C7-492F-AC25-E1D74CD56D69}" type="parTrans" cxnId="{28E8823C-3396-473F-BBBB-71C1DB28626D}">
      <dgm:prSet/>
      <dgm:spPr/>
      <dgm:t>
        <a:bodyPr/>
        <a:lstStyle/>
        <a:p>
          <a:endParaRPr lang="ru-RU"/>
        </a:p>
      </dgm:t>
    </dgm:pt>
    <dgm:pt modelId="{932812FC-0CA2-4174-8D5D-5F3BC33448CC}" type="sibTrans" cxnId="{28E8823C-3396-473F-BBBB-71C1DB28626D}">
      <dgm:prSet/>
      <dgm:spPr/>
      <dgm:t>
        <a:bodyPr/>
        <a:lstStyle/>
        <a:p>
          <a:endParaRPr lang="ru-RU"/>
        </a:p>
      </dgm:t>
    </dgm:pt>
    <dgm:pt modelId="{C4368D4C-106F-41DE-B096-9644D54EEEFE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Проверь себя: нажми на овощ.</a:t>
          </a:r>
          <a:endParaRPr lang="ru-RU" sz="3200" dirty="0">
            <a:latin typeface="Book Antiqua" panose="02040602050305030304" pitchFamily="18" charset="0"/>
          </a:endParaRPr>
        </a:p>
      </dgm:t>
    </dgm:pt>
    <dgm:pt modelId="{8676FFE2-3D9E-4C8A-A987-9191935E7976}" type="parTrans" cxnId="{A1C68A24-C790-4687-ADE1-219866834B3E}">
      <dgm:prSet/>
      <dgm:spPr/>
      <dgm:t>
        <a:bodyPr/>
        <a:lstStyle/>
        <a:p>
          <a:endParaRPr lang="ru-RU"/>
        </a:p>
      </dgm:t>
    </dgm:pt>
    <dgm:pt modelId="{36D62A8C-975F-4599-BBB3-DC0DFA53EFEC}" type="sibTrans" cxnId="{A1C68A24-C790-4687-ADE1-219866834B3E}">
      <dgm:prSet/>
      <dgm:spPr/>
      <dgm:t>
        <a:bodyPr/>
        <a:lstStyle/>
        <a:p>
          <a:endParaRPr lang="ru-RU"/>
        </a:p>
      </dgm:t>
    </dgm:pt>
    <dgm:pt modelId="{30005A8A-0842-4B8A-B4CC-2E076B32813B}">
      <dgm:prSet phldrT="[Текст]" phldr="1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0C60767-8F80-4CCE-BEEC-2AFEA478DB5D}" type="sibTrans" cxnId="{4CF1F1FD-734D-4A53-8387-E6EE0C2A5AF3}">
      <dgm:prSet/>
      <dgm:spPr/>
      <dgm:t>
        <a:bodyPr/>
        <a:lstStyle/>
        <a:p>
          <a:endParaRPr lang="ru-RU"/>
        </a:p>
      </dgm:t>
    </dgm:pt>
    <dgm:pt modelId="{5E891109-94E7-47CC-A7DA-D06B2F5BCB3A}" type="parTrans" cxnId="{4CF1F1FD-734D-4A53-8387-E6EE0C2A5AF3}">
      <dgm:prSet/>
      <dgm:spPr/>
      <dgm:t>
        <a:bodyPr/>
        <a:lstStyle/>
        <a:p>
          <a:endParaRPr lang="ru-RU"/>
        </a:p>
      </dgm:t>
    </dgm:pt>
    <dgm:pt modelId="{CBF8010D-A930-4686-B096-3967BF9CD4FA}" type="pres">
      <dgm:prSet presAssocID="{39CCFF67-BB79-4B1B-B91E-70E3A99F154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DFA0EB-32B0-4200-8C43-DA90F1C5CB5D}" type="pres">
      <dgm:prSet presAssocID="{6C94228D-6081-4D4F-868D-A29ED6C6E962}" presName="composite" presStyleCnt="0"/>
      <dgm:spPr/>
    </dgm:pt>
    <dgm:pt modelId="{70FF2AB8-0F84-4FD9-B01E-46805442252B}" type="pres">
      <dgm:prSet presAssocID="{6C94228D-6081-4D4F-868D-A29ED6C6E96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F2303-1F23-4D4D-99DF-75E9FDF8A135}" type="pres">
      <dgm:prSet presAssocID="{6C94228D-6081-4D4F-868D-A29ED6C6E96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50716-EC2F-4913-9157-70635569526C}" type="pres">
      <dgm:prSet presAssocID="{F5BF3707-A553-44EC-9951-17EE4A29CEE1}" presName="sp" presStyleCnt="0"/>
      <dgm:spPr/>
    </dgm:pt>
    <dgm:pt modelId="{2A5F657E-EDA3-4FE3-B284-30BC499EFBE4}" type="pres">
      <dgm:prSet presAssocID="{30005A8A-0842-4B8A-B4CC-2E076B32813B}" presName="composite" presStyleCnt="0"/>
      <dgm:spPr/>
    </dgm:pt>
    <dgm:pt modelId="{D4E3072D-EE74-4577-B1BE-F4D30795C200}" type="pres">
      <dgm:prSet presAssocID="{30005A8A-0842-4B8A-B4CC-2E076B32813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0A905-F99C-44CC-AA12-503F9FF26C1A}" type="pres">
      <dgm:prSet presAssocID="{30005A8A-0842-4B8A-B4CC-2E076B32813B}" presName="descendantText" presStyleLbl="alignAcc1" presStyleIdx="1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C3AE1-FB96-452D-86EE-05DB516AFD1E}" type="pres">
      <dgm:prSet presAssocID="{B0C60767-8F80-4CCE-BEEC-2AFEA478DB5D}" presName="sp" presStyleCnt="0"/>
      <dgm:spPr/>
    </dgm:pt>
    <dgm:pt modelId="{B641574B-965D-4AA1-B255-27217DC8CF20}" type="pres">
      <dgm:prSet presAssocID="{4FF4F81D-B1B7-4F7E-ADA5-66258A0F726D}" presName="composite" presStyleCnt="0"/>
      <dgm:spPr/>
    </dgm:pt>
    <dgm:pt modelId="{EE073CFC-164C-4DEF-B15E-D080B6D5E8D7}" type="pres">
      <dgm:prSet presAssocID="{4FF4F81D-B1B7-4F7E-ADA5-66258A0F726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4043F-3109-4933-B949-D1DDC2D82DF6}" type="pres">
      <dgm:prSet presAssocID="{4FF4F81D-B1B7-4F7E-ADA5-66258A0F726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23BD2E-0F31-4403-91F3-BA1360D547BA}" type="presOf" srcId="{C4368D4C-106F-41DE-B096-9644D54EEEFE}" destId="{B4E4043F-3109-4933-B949-D1DDC2D82DF6}" srcOrd="0" destOrd="0" presId="urn:microsoft.com/office/officeart/2005/8/layout/chevron2"/>
    <dgm:cxn modelId="{D18075F0-90AE-416F-9D88-DF5C89710286}" srcId="{30005A8A-0842-4B8A-B4CC-2E076B32813B}" destId="{08253879-C117-4AB8-860E-10DAB27BBC6F}" srcOrd="0" destOrd="0" parTransId="{95A831CC-5C15-4011-AC8E-DB112C45D785}" sibTransId="{98836BB2-4FEE-408B-8B94-B83DCAD7A968}"/>
    <dgm:cxn modelId="{12739CDF-5D65-4DDA-AEFC-8D3A54F3AF86}" type="presOf" srcId="{6C94228D-6081-4D4F-868D-A29ED6C6E962}" destId="{70FF2AB8-0F84-4FD9-B01E-46805442252B}" srcOrd="0" destOrd="0" presId="urn:microsoft.com/office/officeart/2005/8/layout/chevron2"/>
    <dgm:cxn modelId="{28E8823C-3396-473F-BBBB-71C1DB28626D}" srcId="{39CCFF67-BB79-4B1B-B91E-70E3A99F154C}" destId="{4FF4F81D-B1B7-4F7E-ADA5-66258A0F726D}" srcOrd="2" destOrd="0" parTransId="{3BB42404-89C7-492F-AC25-E1D74CD56D69}" sibTransId="{932812FC-0CA2-4174-8D5D-5F3BC33448CC}"/>
    <dgm:cxn modelId="{DDFC0193-83DA-48D0-A5D4-90FF17DF15C6}" type="presOf" srcId="{39CCFF67-BB79-4B1B-B91E-70E3A99F154C}" destId="{CBF8010D-A930-4686-B096-3967BF9CD4FA}" srcOrd="0" destOrd="0" presId="urn:microsoft.com/office/officeart/2005/8/layout/chevron2"/>
    <dgm:cxn modelId="{EC0391B1-2AC2-4FC9-8799-C903D2854E07}" srcId="{39CCFF67-BB79-4B1B-B91E-70E3A99F154C}" destId="{6C94228D-6081-4D4F-868D-A29ED6C6E962}" srcOrd="0" destOrd="0" parTransId="{8EAD456F-DC19-4AA4-8921-CEA2CA00EBDA}" sibTransId="{F5BF3707-A553-44EC-9951-17EE4A29CEE1}"/>
    <dgm:cxn modelId="{91194F84-86DA-4256-AB4C-6176A494039E}" srcId="{6C94228D-6081-4D4F-868D-A29ED6C6E962}" destId="{226DF495-48E5-4E2C-ADD1-4259F405B5F2}" srcOrd="0" destOrd="0" parTransId="{F0049FF6-FD0A-445D-A56A-9FBED8140047}" sibTransId="{D90E3169-EE7B-484C-B66A-B6EE23278493}"/>
    <dgm:cxn modelId="{7FA599B5-1B72-468F-AABA-2DF5407CCC0E}" type="presOf" srcId="{226DF495-48E5-4E2C-ADD1-4259F405B5F2}" destId="{5DFF2303-1F23-4D4D-99DF-75E9FDF8A135}" srcOrd="0" destOrd="0" presId="urn:microsoft.com/office/officeart/2005/8/layout/chevron2"/>
    <dgm:cxn modelId="{1C2049EB-4653-4DBC-9D3E-53D901179104}" type="presOf" srcId="{30005A8A-0842-4B8A-B4CC-2E076B32813B}" destId="{D4E3072D-EE74-4577-B1BE-F4D30795C200}" srcOrd="0" destOrd="0" presId="urn:microsoft.com/office/officeart/2005/8/layout/chevron2"/>
    <dgm:cxn modelId="{A1C68A24-C790-4687-ADE1-219866834B3E}" srcId="{4FF4F81D-B1B7-4F7E-ADA5-66258A0F726D}" destId="{C4368D4C-106F-41DE-B096-9644D54EEEFE}" srcOrd="0" destOrd="0" parTransId="{8676FFE2-3D9E-4C8A-A987-9191935E7976}" sibTransId="{36D62A8C-975F-4599-BBB3-DC0DFA53EFEC}"/>
    <dgm:cxn modelId="{7AA2806B-65EE-4CF8-B03F-132FCC692C13}" type="presOf" srcId="{08253879-C117-4AB8-860E-10DAB27BBC6F}" destId="{C760A905-F99C-44CC-AA12-503F9FF26C1A}" srcOrd="0" destOrd="0" presId="urn:microsoft.com/office/officeart/2005/8/layout/chevron2"/>
    <dgm:cxn modelId="{F2C2DEB7-06B7-4D33-A918-3FE924C6DD77}" type="presOf" srcId="{4FF4F81D-B1B7-4F7E-ADA5-66258A0F726D}" destId="{EE073CFC-164C-4DEF-B15E-D080B6D5E8D7}" srcOrd="0" destOrd="0" presId="urn:microsoft.com/office/officeart/2005/8/layout/chevron2"/>
    <dgm:cxn modelId="{4CF1F1FD-734D-4A53-8387-E6EE0C2A5AF3}" srcId="{39CCFF67-BB79-4B1B-B91E-70E3A99F154C}" destId="{30005A8A-0842-4B8A-B4CC-2E076B32813B}" srcOrd="1" destOrd="0" parTransId="{5E891109-94E7-47CC-A7DA-D06B2F5BCB3A}" sibTransId="{B0C60767-8F80-4CCE-BEEC-2AFEA478DB5D}"/>
    <dgm:cxn modelId="{BD0E592A-2DDF-4EFB-86B0-0CF57C31C981}" type="presParOf" srcId="{CBF8010D-A930-4686-B096-3967BF9CD4FA}" destId="{DADFA0EB-32B0-4200-8C43-DA90F1C5CB5D}" srcOrd="0" destOrd="0" presId="urn:microsoft.com/office/officeart/2005/8/layout/chevron2"/>
    <dgm:cxn modelId="{CC463632-AC4D-440A-B919-5A50ECACFDD3}" type="presParOf" srcId="{DADFA0EB-32B0-4200-8C43-DA90F1C5CB5D}" destId="{70FF2AB8-0F84-4FD9-B01E-46805442252B}" srcOrd="0" destOrd="0" presId="urn:microsoft.com/office/officeart/2005/8/layout/chevron2"/>
    <dgm:cxn modelId="{3DE64DDA-59D5-4BA4-80BE-EAC62F8D5224}" type="presParOf" srcId="{DADFA0EB-32B0-4200-8C43-DA90F1C5CB5D}" destId="{5DFF2303-1F23-4D4D-99DF-75E9FDF8A135}" srcOrd="1" destOrd="0" presId="urn:microsoft.com/office/officeart/2005/8/layout/chevron2"/>
    <dgm:cxn modelId="{F556CBD9-DDCC-461D-9730-CBC729B5592D}" type="presParOf" srcId="{CBF8010D-A930-4686-B096-3967BF9CD4FA}" destId="{84950716-EC2F-4913-9157-70635569526C}" srcOrd="1" destOrd="0" presId="urn:microsoft.com/office/officeart/2005/8/layout/chevron2"/>
    <dgm:cxn modelId="{D6D31BA5-2098-4B69-A4AB-ADA8ED120095}" type="presParOf" srcId="{CBF8010D-A930-4686-B096-3967BF9CD4FA}" destId="{2A5F657E-EDA3-4FE3-B284-30BC499EFBE4}" srcOrd="2" destOrd="0" presId="urn:microsoft.com/office/officeart/2005/8/layout/chevron2"/>
    <dgm:cxn modelId="{57080A17-66E0-4A0B-8AB7-B66EB0F8689E}" type="presParOf" srcId="{2A5F657E-EDA3-4FE3-B284-30BC499EFBE4}" destId="{D4E3072D-EE74-4577-B1BE-F4D30795C200}" srcOrd="0" destOrd="0" presId="urn:microsoft.com/office/officeart/2005/8/layout/chevron2"/>
    <dgm:cxn modelId="{CEE1059C-95B0-42AD-AA4C-1AFB029D0401}" type="presParOf" srcId="{2A5F657E-EDA3-4FE3-B284-30BC499EFBE4}" destId="{C760A905-F99C-44CC-AA12-503F9FF26C1A}" srcOrd="1" destOrd="0" presId="urn:microsoft.com/office/officeart/2005/8/layout/chevron2"/>
    <dgm:cxn modelId="{6171DA93-F523-46D9-8B20-EDA152C1227B}" type="presParOf" srcId="{CBF8010D-A930-4686-B096-3967BF9CD4FA}" destId="{D71C3AE1-FB96-452D-86EE-05DB516AFD1E}" srcOrd="3" destOrd="0" presId="urn:microsoft.com/office/officeart/2005/8/layout/chevron2"/>
    <dgm:cxn modelId="{F2CB99B3-EF9B-49E1-837D-5A4B7D3ED694}" type="presParOf" srcId="{CBF8010D-A930-4686-B096-3967BF9CD4FA}" destId="{B641574B-965D-4AA1-B255-27217DC8CF20}" srcOrd="4" destOrd="0" presId="urn:microsoft.com/office/officeart/2005/8/layout/chevron2"/>
    <dgm:cxn modelId="{06426878-03D3-4DA3-B44A-03E2552817FD}" type="presParOf" srcId="{B641574B-965D-4AA1-B255-27217DC8CF20}" destId="{EE073CFC-164C-4DEF-B15E-D080B6D5E8D7}" srcOrd="0" destOrd="0" presId="urn:microsoft.com/office/officeart/2005/8/layout/chevron2"/>
    <dgm:cxn modelId="{C9F7B56B-1764-42B1-883B-7A068DFAF5C0}" type="presParOf" srcId="{B641574B-965D-4AA1-B255-27217DC8CF20}" destId="{B4E4043F-3109-4933-B949-D1DDC2D82D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F2AB8-0F84-4FD9-B01E-46805442252B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-5400000">
        <a:off x="0" y="554579"/>
        <a:ext cx="1105044" cy="473590"/>
      </dsp:txXfrm>
    </dsp:sp>
    <dsp:sp modelId="{5DFF2303-1F23-4D4D-99DF-75E9FDF8A135}">
      <dsp:nvSpPr>
        <dsp:cNvPr id="0" name=""/>
        <dsp:cNvSpPr/>
      </dsp:nvSpPr>
      <dsp:spPr>
        <a:xfrm rot="5400000">
          <a:off x="4311428" y="-3204326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Внимательно рассмотри овощи.</a:t>
          </a:r>
          <a:endParaRPr lang="ru-RU" sz="3200" kern="1200" dirty="0">
            <a:latin typeface="Book Antiqua" panose="02040602050305030304" pitchFamily="18" charset="0"/>
          </a:endParaRPr>
        </a:p>
      </dsp:txBody>
      <dsp:txXfrm rot="-5400000">
        <a:off x="1105045" y="52148"/>
        <a:ext cx="7388789" cy="925930"/>
      </dsp:txXfrm>
    </dsp:sp>
    <dsp:sp modelId="{D4E3072D-EE74-4577-B1BE-F4D30795C200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-5400000">
        <a:off x="0" y="1938873"/>
        <a:ext cx="1105044" cy="473590"/>
      </dsp:txXfrm>
    </dsp:sp>
    <dsp:sp modelId="{C760A905-F99C-44CC-AA12-503F9FF26C1A}">
      <dsp:nvSpPr>
        <dsp:cNvPr id="0" name=""/>
        <dsp:cNvSpPr/>
      </dsp:nvSpPr>
      <dsp:spPr>
        <a:xfrm rot="5400000">
          <a:off x="4311428" y="-1820032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Найди лишний овощ.</a:t>
          </a:r>
          <a:endParaRPr lang="ru-RU" sz="3200" kern="1200" dirty="0">
            <a:latin typeface="Book Antiqua" panose="02040602050305030304" pitchFamily="18" charset="0"/>
          </a:endParaRPr>
        </a:p>
      </dsp:txBody>
      <dsp:txXfrm rot="-5400000">
        <a:off x="1105045" y="1436442"/>
        <a:ext cx="7388789" cy="925930"/>
      </dsp:txXfrm>
    </dsp:sp>
    <dsp:sp modelId="{EE073CFC-164C-4DEF-B15E-D080B6D5E8D7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-5400000">
        <a:off x="0" y="3323167"/>
        <a:ext cx="1105044" cy="473590"/>
      </dsp:txXfrm>
    </dsp:sp>
    <dsp:sp modelId="{B4E4043F-3109-4933-B949-D1DDC2D82DF6}">
      <dsp:nvSpPr>
        <dsp:cNvPr id="0" name=""/>
        <dsp:cNvSpPr/>
      </dsp:nvSpPr>
      <dsp:spPr>
        <a:xfrm rot="5400000">
          <a:off x="4311428" y="-435738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rPr>
            <a:t>Проверь себя: нажми на овощ.</a:t>
          </a:r>
          <a:endParaRPr lang="ru-RU" sz="3200" kern="1200" dirty="0">
            <a:latin typeface="Book Antiqua" panose="02040602050305030304" pitchFamily="18" charset="0"/>
          </a:endParaRPr>
        </a:p>
      </dsp:txBody>
      <dsp:txXfrm rot="-5400000">
        <a:off x="1105045" y="2820736"/>
        <a:ext cx="7388789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884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13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41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0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9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28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2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7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3D9C1-565F-4C47-BC16-3465FA4FF246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9BD56-2E6A-46BE-ADBB-1229CB135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0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5.wdp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6.png"/><Relationship Id="rId10" Type="http://schemas.microsoft.com/office/2007/relationships/hdphoto" Target="../media/hdphoto8.wdp"/><Relationship Id="rId4" Type="http://schemas.openxmlformats.org/officeDocument/2006/relationships/slide" Target="slide4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microsoft.com/office/2007/relationships/hdphoto" Target="../media/hdphoto9.wdp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0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231365"/>
              </p:ext>
            </p:extLst>
          </p:nvPr>
        </p:nvGraphicFramePr>
        <p:xfrm>
          <a:off x="681038" y="1825625"/>
          <a:ext cx="85439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Игра – тренажер по лексической теме «Овощи»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2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i?id=cf8955d98deab288f74cf8964ed8f85096fbe720-4434207-images-thumbs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75" l="17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0070" y="862909"/>
            <a:ext cx="2008396" cy="171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s://cdn.shopify.com/s/files/1/0283/9478/2817/files/ingredient_12_copy_2.jpg?v=161870042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66" b="99310" l="0" r="978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42318"/>
            <a:ext cx="3171002" cy="187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fruktlove.ru/wp-content/uploads/2019/04/kartofel-belyj-mytyj-875x875.jpg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43" b="96343" l="194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936" b="19471"/>
          <a:stretch/>
        </p:blipFill>
        <p:spPr bwMode="auto">
          <a:xfrm>
            <a:off x="5263044" y="1034143"/>
            <a:ext cx="1852216" cy="154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vatars.mds.yandex.net/i?id=f1b829925ea15fd50eadfe079ec1e932_l-5586433-images-thumbs&amp;n=13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5260" y="3342318"/>
            <a:ext cx="1353748" cy="167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4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avatars.dzeninfra.ru/get-zen_doc/146488/pub_5b82b3fc5ca43900aa0fee7c_5b82b5376a028a00aa5734a5/scale_1200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25" b="95750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432"/>
          <a:stretch/>
        </p:blipFill>
        <p:spPr bwMode="auto">
          <a:xfrm>
            <a:off x="1091493" y="1924494"/>
            <a:ext cx="2072152" cy="147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avatars.mds.yandex.net/i?id=cf8955d98deab288f74cf8964ed8f85096fbe720-4434207-images-thumbs&amp;n=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375" l="17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73" y="3878098"/>
            <a:ext cx="2063679" cy="175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avatars.mds.yandex.net/i?id=b940896f49d3fd2ba342e36ddd9f1f85-5332183-images-thumbs&amp;n=1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61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823" y="1288342"/>
            <a:ext cx="1871626" cy="220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www.abri-kos.ru/upload/iblock/ae7/ae7e1e59bc22238e3934ca54633dc947.jpg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601" l="36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22" r="4150" b="9670"/>
          <a:stretch/>
        </p:blipFill>
        <p:spPr bwMode="auto">
          <a:xfrm>
            <a:off x="1829640" y="4060371"/>
            <a:ext cx="2557303" cy="17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74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okeydoc.ru/wp-content/uploads/2015/11/0010-550x650-728x8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2907" l="5769" r="995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016" y="3685063"/>
            <a:ext cx="2106164" cy="306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.pinimg.com/originals/04/b7/5d/04b75d2e33d489c02791eeb5dcddb63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26" b="97684" l="341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25"/>
          <a:stretch/>
        </p:blipFill>
        <p:spPr bwMode="auto">
          <a:xfrm>
            <a:off x="7151914" y="2647506"/>
            <a:ext cx="1728630" cy="169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t="10356" r="7293" b="7750"/>
          <a:stretch/>
        </p:blipFill>
        <p:spPr>
          <a:xfrm>
            <a:off x="1606845" y="4344320"/>
            <a:ext cx="2203155" cy="1599280"/>
          </a:xfrm>
          <a:prstGeom prst="rect">
            <a:avLst/>
          </a:prstGeom>
        </p:spPr>
      </p:pic>
      <p:pic>
        <p:nvPicPr>
          <p:cNvPr id="10" name="Picture 2" descr="http://agroharvest.ru/image/data/tomat-ico.jpg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500" b="96500" l="11500" r="9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76" r="11790"/>
          <a:stretch/>
        </p:blipFill>
        <p:spPr bwMode="auto">
          <a:xfrm>
            <a:off x="1208314" y="2255867"/>
            <a:ext cx="1284516" cy="133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84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</Words>
  <Application>Microsoft Office PowerPoint</Application>
  <PresentationFormat>Лист A4 (210x297 мм)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Игра – тренажер по лексической теме «Овощи»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тренажер по лексической теме «Овощи»</dc:title>
  <dc:creator>User</dc:creator>
  <cp:lastModifiedBy>НОУТ-МЕТОД</cp:lastModifiedBy>
  <cp:revision>11</cp:revision>
  <dcterms:created xsi:type="dcterms:W3CDTF">2022-11-09T15:24:55Z</dcterms:created>
  <dcterms:modified xsi:type="dcterms:W3CDTF">2022-11-29T04:25:20Z</dcterms:modified>
</cp:coreProperties>
</file>