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263" r:id="rId3"/>
    <p:sldId id="306" r:id="rId4"/>
    <p:sldId id="307" r:id="rId5"/>
    <p:sldId id="308" r:id="rId6"/>
    <p:sldId id="315" r:id="rId7"/>
    <p:sldId id="309" r:id="rId8"/>
    <p:sldId id="311" r:id="rId9"/>
    <p:sldId id="312" r:id="rId10"/>
    <p:sldId id="313" r:id="rId11"/>
    <p:sldId id="314" r:id="rId12"/>
    <p:sldId id="316" r:id="rId13"/>
    <p:sldId id="319" r:id="rId14"/>
    <p:sldId id="318" r:id="rId15"/>
    <p:sldId id="320" r:id="rId16"/>
    <p:sldId id="260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CC00"/>
    <a:srgbClr val="FF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6365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like?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playful</a:t>
            </a:r>
          </a:p>
          <a:p>
            <a:pPr marL="0" indent="0" algn="ctr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2856"/>
            <a:ext cx="4038600" cy="3816423"/>
          </a:xfrm>
        </p:spPr>
      </p:pic>
    </p:spTree>
    <p:extLst>
      <p:ext uri="{BB962C8B-B14F-4D97-AF65-F5344CB8AC3E}">
        <p14:creationId xmlns:p14="http://schemas.microsoft.com/office/powerpoint/2010/main" val="191556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it like?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friendly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6872"/>
            <a:ext cx="4038600" cy="3384375"/>
          </a:xfrm>
        </p:spPr>
      </p:pic>
    </p:spTree>
    <p:extLst>
      <p:ext uri="{BB962C8B-B14F-4D97-AF65-F5344CB8AC3E}">
        <p14:creationId xmlns:p14="http://schemas.microsoft.com/office/powerpoint/2010/main" val="191556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like?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08" y="1554425"/>
            <a:ext cx="8709176" cy="4898911"/>
          </a:xfrm>
        </p:spPr>
      </p:pic>
    </p:spTree>
    <p:extLst>
      <p:ext uri="{BB962C8B-B14F-4D97-AF65-F5344CB8AC3E}">
        <p14:creationId xmlns:p14="http://schemas.microsoft.com/office/powerpoint/2010/main" val="12437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can pets live? 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can pets eat? (p. 10 ex. 4A)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4" y="1432911"/>
            <a:ext cx="8941202" cy="5425089"/>
          </a:xfrm>
        </p:spPr>
      </p:pic>
    </p:spTree>
    <p:extLst>
      <p:ext uri="{BB962C8B-B14F-4D97-AF65-F5344CB8AC3E}">
        <p14:creationId xmlns:p14="http://schemas.microsoft.com/office/powerpoint/2010/main" val="134602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can pets live? 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can pets eat?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77" y="1556792"/>
            <a:ext cx="8785903" cy="5112567"/>
          </a:xfrm>
        </p:spPr>
      </p:pic>
    </p:spTree>
    <p:extLst>
      <p:ext uri="{BB962C8B-B14F-4D97-AF65-F5344CB8AC3E}">
        <p14:creationId xmlns:p14="http://schemas.microsoft.com/office/powerpoint/2010/main" val="158556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favorite pet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like ………</a:t>
            </a:r>
          </a:p>
          <a:p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are……and ….…</a:t>
            </a:r>
          </a:p>
          <a:p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live in ……….</a:t>
            </a:r>
          </a:p>
          <a:p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eat ………</a:t>
            </a:r>
          </a:p>
          <a:p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can (learn to)……….</a:t>
            </a:r>
          </a:p>
          <a:p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 can teach them tricks.</a:t>
            </a:r>
          </a:p>
        </p:txBody>
      </p:sp>
    </p:spTree>
    <p:extLst>
      <p:ext uri="{BB962C8B-B14F-4D97-AF65-F5344CB8AC3E}">
        <p14:creationId xmlns:p14="http://schemas.microsoft.com/office/powerpoint/2010/main" val="32983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/>
              <a:t>How did you work today</a:t>
            </a:r>
            <a:r>
              <a:rPr lang="en-US" dirty="0" smtClean="0"/>
              <a:t>? </a:t>
            </a:r>
            <a:endParaRPr lang="ru-RU" dirty="0"/>
          </a:p>
        </p:txBody>
      </p:sp>
      <p:pic>
        <p:nvPicPr>
          <p:cNvPr id="5" name="Содержимое 4" descr="Which-Step-Have-You-Reached-Toda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b="1" dirty="0" smtClean="0"/>
              <a:t>Ex. 4 p. 10 </a:t>
            </a:r>
          </a:p>
          <a:p>
            <a:pPr marL="0" indent="0">
              <a:buNone/>
            </a:pPr>
            <a:r>
              <a:rPr lang="ru-RU" b="1" dirty="0" smtClean="0"/>
              <a:t>Учить слова устно</a:t>
            </a:r>
          </a:p>
          <a:p>
            <a:pPr marL="0" indent="0">
              <a:buNone/>
            </a:pPr>
            <a:r>
              <a:rPr lang="ru-RU" b="1" dirty="0" smtClean="0"/>
              <a:t>2) Рассказ про питомцев учить</a:t>
            </a:r>
            <a:endParaRPr lang="en-US" b="1" dirty="0" smtClean="0"/>
          </a:p>
        </p:txBody>
      </p:sp>
      <p:pic>
        <p:nvPicPr>
          <p:cNvPr id="4" name="Содержимое 6" descr="homewo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0"/>
            <a:ext cx="8229600" cy="1916832"/>
          </a:xfrm>
          <a:prstGeom prst="rect">
            <a:avLst/>
          </a:prstGeom>
        </p:spPr>
      </p:pic>
      <p:pic>
        <p:nvPicPr>
          <p:cNvPr id="6" name="Рисунок 5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61868" y="3717032"/>
            <a:ext cx="3082132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eather-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Рисунок 4" descr="hazy-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653136"/>
            <a:ext cx="2026658" cy="2026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 the tongue twister 3 times as fast as you can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064896" cy="5179041"/>
          </a:xfrm>
        </p:spPr>
      </p:pic>
    </p:spTree>
    <p:extLst>
      <p:ext uri="{BB962C8B-B14F-4D97-AF65-F5344CB8AC3E}">
        <p14:creationId xmlns:p14="http://schemas.microsoft.com/office/powerpoint/2010/main" val="362433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0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06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like?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10" y="1432912"/>
            <a:ext cx="8669170" cy="4876408"/>
          </a:xfrm>
        </p:spPr>
      </p:pic>
    </p:spTree>
    <p:extLst>
      <p:ext uri="{BB962C8B-B14F-4D97-AF65-F5344CB8AC3E}">
        <p14:creationId xmlns:p14="http://schemas.microsoft.com/office/powerpoint/2010/main" val="9569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can pets live? 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can pets eat?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4" y="1432911"/>
            <a:ext cx="8941202" cy="5425089"/>
          </a:xfrm>
        </p:spPr>
      </p:pic>
    </p:spTree>
    <p:extLst>
      <p:ext uri="{BB962C8B-B14F-4D97-AF65-F5344CB8AC3E}">
        <p14:creationId xmlns:p14="http://schemas.microsoft.com/office/powerpoint/2010/main" val="359281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it like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6872"/>
            <a:ext cx="4038600" cy="3168352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clever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18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like? ?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funny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8840"/>
            <a:ext cx="4038600" cy="3816424"/>
          </a:xfrm>
        </p:spPr>
      </p:pic>
    </p:spTree>
    <p:extLst>
      <p:ext uri="{BB962C8B-B14F-4D97-AF65-F5344CB8AC3E}">
        <p14:creationId xmlns:p14="http://schemas.microsoft.com/office/powerpoint/2010/main" val="191556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it like?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cute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8840"/>
            <a:ext cx="4038600" cy="3600399"/>
          </a:xfrm>
        </p:spPr>
      </p:pic>
    </p:spTree>
    <p:extLst>
      <p:ext uri="{BB962C8B-B14F-4D97-AF65-F5344CB8AC3E}">
        <p14:creationId xmlns:p14="http://schemas.microsoft.com/office/powerpoint/2010/main" val="191556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</TotalTime>
  <Words>119</Words>
  <Application>Microsoft Office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Read the tongue twister 3 times as fast as you can</vt:lpstr>
      <vt:lpstr>Презентация PowerPoint</vt:lpstr>
      <vt:lpstr>What are they like? </vt:lpstr>
      <vt:lpstr>Where can pets live?  What can pets eat?  </vt:lpstr>
      <vt:lpstr>What is it like? </vt:lpstr>
      <vt:lpstr>What is it like? ? </vt:lpstr>
      <vt:lpstr>What is it like? </vt:lpstr>
      <vt:lpstr>What are they like? </vt:lpstr>
      <vt:lpstr>What is it like? </vt:lpstr>
      <vt:lpstr>What are they like? </vt:lpstr>
      <vt:lpstr>Where can pets live?  What can pets eat? (p. 10 ex. 4A)  </vt:lpstr>
      <vt:lpstr>Where can pets live?  What can pets eat?  </vt:lpstr>
      <vt:lpstr>My favorite pet</vt:lpstr>
      <vt:lpstr>How did you work today?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Degrees of comparison</dc:title>
  <dc:creator>Asus</dc:creator>
  <cp:lastModifiedBy>Олеся</cp:lastModifiedBy>
  <cp:revision>217</cp:revision>
  <dcterms:created xsi:type="dcterms:W3CDTF">2017-10-19T13:27:54Z</dcterms:created>
  <dcterms:modified xsi:type="dcterms:W3CDTF">2019-05-30T11:18:26Z</dcterms:modified>
</cp:coreProperties>
</file>