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1" r:id="rId3"/>
    <p:sldId id="273" r:id="rId4"/>
    <p:sldId id="261" r:id="rId5"/>
    <p:sldId id="276" r:id="rId6"/>
    <p:sldId id="285" r:id="rId7"/>
    <p:sldId id="286" r:id="rId8"/>
    <p:sldId id="287" r:id="rId9"/>
    <p:sldId id="30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64BC5-06C4-4BA8-84E1-ABBBA4D83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CB32B5-BD70-4DBC-A30B-6D9F6F529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E5FEE8-1FDC-49E2-9CD2-030C4504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C9370C-CB6A-4287-89AB-22BE9EA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75D6B9-0B6C-48AC-85F8-AF221E95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9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90685-B574-4160-AA03-992345C81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BF2F5E-CFC7-4475-9946-2448E0E83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66B1D5-6DC3-4539-A6B0-A669F6E81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39144B-72DB-485D-82AB-9AE9BF952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BB3476-04BA-46DD-BBD5-C8DF1E35F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1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910CF5-A4B3-4BC2-A2E5-E9DBC08AE5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A05C84-6B8C-4E0F-935C-99C8FF6D8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C2BE83-2648-4BFC-BC01-B42519EFD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3B0894-C106-44A9-90DB-3507D66B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965F79-D329-42A9-BC9A-76A7B900F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2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367D0-C0E8-42E2-9CE3-72B40087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3866A3-F78E-4A58-85CA-1B0F1C79A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CDD21C-CEF3-4D98-B4AA-65221FB3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62733B-DE77-4BED-9AED-DF54EAB03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8C6A55-5174-436A-8FFB-E78141AD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9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95562-8AB2-49F2-A0B8-B3A37066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DC0666-A1B9-47E5-BB88-59283E7DF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CA9277-2AD2-430B-83E8-843BA1874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A876F1-AECE-4A64-8C7F-3C23AF02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07337A-9E6D-4E8F-A86A-760FDC0AA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0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E1A0F-0197-47FB-B6CB-547C94E1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0BAAC1-4659-43B0-A6B2-4C4891B86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736555-4FBF-4080-8EC8-30F0D601D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35AEC5-10D6-4EEA-A65B-CEEA5037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D4F9CB-0591-40FA-9529-AAA166B46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F1D11A-FC0B-4265-91C6-E6363645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76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DC5DCF-E423-4D7D-B558-97A0350D4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07745E-C4B7-4143-B1D7-13F5A1C55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F875A7-584B-4B03-B57F-32764CF3E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F0392D-264F-4DEE-BD52-BB0DEBE22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A81D3A-2D95-4EF0-8004-7CEBBDE4F4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615252D-375E-48C9-A502-36072637C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2F6F2FB-600F-417C-85C9-E708F752F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55428E2-EDFC-4CE3-9A43-228E3ED33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3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7298A3-036D-45FD-87C3-B36D87993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48A7CA6-46E4-40F7-997E-7A6408FA9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F693B8-F49B-46E4-82BB-299C03EE2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83D7B0-FCEB-44E6-AA08-0965F3CD2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3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8832A2-DCF5-4E3D-BAD8-AB590F639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B1A438-2BC5-4F99-8348-476CD08B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6D26825-95A1-4BC5-8C72-3319F9F96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90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024479-BCD2-49EB-B7A4-59F69ACD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AB6B5-0C9A-4E1F-B264-9CB793FC8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6E05A7-65D4-4DA0-B108-1AF8B6557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95DE74-6734-45AC-B66C-4810D5B21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EDD2DF-BDDB-4260-AEC0-19702C3F3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0095A7-585E-477F-BE61-C80B11E7D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21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08837-3671-44E5-93F5-4226F52AB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24BBAD-B3D0-4528-9842-FC90A50DB7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0A5FAB-9C52-4660-A932-3798E7A505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F95681-1A7C-4BEA-B758-6EAC78B76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1D292A-1405-4F44-894F-74000FDD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4479EF-C2DD-4E9B-B911-C3FEEF159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3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226E6-9EB5-40E1-A30E-395BE0138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1CDBDC-9977-4EB2-B108-5B645A699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FF8ACB-5E8B-4F2D-B5ED-E828E2ECC3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88E5D-5FF1-47B3-85C9-343FAEEAC2C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43A1CE-84B4-444A-9F2E-53E284E67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4E8F43-3969-4995-A966-98E93B9B2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C677C-0712-457E-AC47-F86F22905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2FEA4B-70A1-478D-8819-578E6FBD7744}"/>
              </a:ext>
            </a:extLst>
          </p:cNvPr>
          <p:cNvSpPr txBox="1"/>
          <p:nvPr/>
        </p:nvSpPr>
        <p:spPr>
          <a:xfrm>
            <a:off x="748146" y="1206431"/>
            <a:ext cx="10575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долгосрочный проект </a:t>
            </a:r>
          </a:p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– наш общий дом»</a:t>
            </a:r>
          </a:p>
          <a:p>
            <a:endParaRPr lang="ru-RU" sz="3200" b="1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8349" y="648393"/>
            <a:ext cx="9227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ЦЕНТР РАЗВИТИЯ РЕБЕНКА </a:t>
            </a:r>
          </a:p>
          <a:p>
            <a:pPr algn="ctr"/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115 НЕВСКОГО РАЙОНА САНКТ-ПЕТЕРБУРГ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635" y="2367309"/>
            <a:ext cx="4554107" cy="36030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E333C5-846F-4487-B5A8-BE6B5D58CBF3}"/>
              </a:ext>
            </a:extLst>
          </p:cNvPr>
          <p:cNvSpPr txBox="1"/>
          <p:nvPr/>
        </p:nvSpPr>
        <p:spPr>
          <a:xfrm>
            <a:off x="7849892" y="5525146"/>
            <a:ext cx="3967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Составили воспитатели старшей группы : Новикова В.А.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Мочалова Н.Ф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249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05992" y="490451"/>
            <a:ext cx="3973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  проекта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3658" y="1221971"/>
            <a:ext cx="101581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проекта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Мочалова Надежда Федоровна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 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старшей группы, родители, воспитатели.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 экологический, исследовательский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 Групповой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времени проведения: 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– учебный год (с 1 сентября по 31 мая).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контактов (степени охвата):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в рамках образовательного учреждения.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 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дошкольников о разнообразии растительного мира. 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Совершенствование экологических знаний через исследовательскую деятельность.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умения делать выводы, устанавливая причинно-следственные связи между объектами природы.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—Формировать позитивное отношение к познавательной, исследовательской деятельности.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Воспитание навыков экологически безопасного поведения в природе.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Воспитание чувства сопереживания и желания помочь нуждающимся объектам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262245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730223-D1BA-40E3-9B7B-4374EE22D3C6}"/>
              </a:ext>
            </a:extLst>
          </p:cNvPr>
          <p:cNvSpPr/>
          <p:nvPr/>
        </p:nvSpPr>
        <p:spPr>
          <a:xfrm>
            <a:off x="813009" y="194790"/>
            <a:ext cx="10515600" cy="424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Light" panose="020B03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Экологическое воспитание – одно из основных направлений в системе воспитания, это способ воздействия на чувства детей, их сознание,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цветов, так как они не только помогают нам дышать, необходимы нам, но и просто радуют своей красотой. Нам необходимо их беречь, сохранять их и правильно за ними ухаживать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ova Light" panose="020B03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5447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1714" y="191615"/>
            <a:ext cx="1089699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пословица гласит: «Расскажи – и я забуду, покажи – и я запомню, дай попробовать и я пойму».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Огромную роль в экологическом образовании детей дошкольного возраста играет практическая, исследовательская деятельность в природных условиях. Ведь в процессе детского исследования ребенок получает конкретные познавательные навыки: учится наблюдать, рассуждать, планировать работу, учится прогнозировать результат, экспериментировать, сравнивать, анализировать, делать выводы и обобщения, словом развивает познавательные способности.</a:t>
            </a:r>
          </a:p>
          <a:p>
            <a:pPr algn="just"/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своим разнообразием привлекают детей к познанию окружающего мира. Во время прогулки дети все чаще замечают интересные растения, которые окружают их. Все чаще они задают вопросы: Как? Почему? В этом возрасте они хотят знать больше и быть похожими на взрослых, быть ответственными.</a:t>
            </a:r>
          </a:p>
          <a:p>
            <a:pPr algn="just"/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проблема состоит в том, что дети старшего дошкольного 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вышеизложенное стало основой для разработки и процесса создания проекта «Природа – наш общий дом».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6905" y="734526"/>
            <a:ext cx="1008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исследовательской деятельности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Обобщать представление детей о необходимости света, тепла, влаги почвы для роста растений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наблюдательность – умение замечать изменения в росте растений, связывать их с условиями, в которых они находятся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познавательные способности.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905" y="2211854"/>
            <a:ext cx="10766469" cy="41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12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3905" y="673644"/>
            <a:ext cx="98588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Продукт проектной деятельности: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Создать в группе детского сада огород на подоконнике. Получить урожай зелени и рассады цветов.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Красиво оформленная территория детского сада: цветник,  клумба.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                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3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9338" y="523702"/>
            <a:ext cx="98173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 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 изучение методической литературы по теме проекта.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иллюстрированный материал по данной теме.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материал и оборудование для опытно-экспериментальной деятельности.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алгоритмы ухода за растениями, дневник наблюдения за растениями.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художественной литературы: стихи, загадки, пословицы, поговорки, рассказы,  сказки, экологические сказки.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материалы для разнообразной художественно-изобразительной деятельности (конструирование, лепка, аппликация, рисование).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перспективный план мероприятий.</a:t>
            </a:r>
            <a:endParaRPr lang="ru-RU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9338" y="3311209"/>
            <a:ext cx="102163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Работа с родителями.</a:t>
            </a:r>
            <a:endParaRPr lang="ru-RU" sz="16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228600"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 Родительское собрание: «Участвуем в проекте «Природа – наш дом родной». Воспитатели группы, родители.</a:t>
            </a:r>
            <a:endParaRPr lang="ru-RU" sz="16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228600"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 Обсуждение наличия необходимого оборудования: контейнеры, земля, удобрения, семена, палочки для рыхления земли (для взрослого),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лейки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228600" algn="just">
              <a:buFont typeface="+mj-lt"/>
              <a:buAutoNum type="arabicPeriod" startAt="3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 Домашние задания – с детьми смастерить кормушку для птиц и сфотографировать ее, нарисовать растение занесенное в красную книгу, смастерить поделку из бросового материала, принести макулатуру, батарейки.</a:t>
            </a:r>
          </a:p>
          <a:p>
            <a:pPr marL="228600" algn="just">
              <a:buFont typeface="+mj-lt"/>
              <a:buAutoNum type="arabicPeriod" startAt="3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 Для родителей, на протяжении всего проекта, будут проводиться консультации по теме проекта, раздаваться памятки, организовываться конкурсы и т.д.</a:t>
            </a:r>
            <a:endParaRPr lang="ru-RU" sz="1600" b="0" i="0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3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0669" y="370127"/>
            <a:ext cx="104906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исследовательский.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 рассматривание семян цветов, трав и деревьев.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почвы клумбы, цветника для посадки растений.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деревьев к зиме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семян, выращивание рассады и пересадка в грунт.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наблюдают  за ростом растений, проводят  опыты, эксперименты. Устанавливают  связи: растения – земля, растения – вода, растения – свет, растение – тепло, растения – насекомые, растения – птицы,  растения – человек. Ведется дневник наблюдения за погодой, за ростом рассады, за раскрытием почек на ветке. В процессе исследований дети познакомятся с художественной литературой о цветах: поговорки, стихи, сказки, загадки. Рассматривают иллюстрации, картины.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НООД, дидактические игры, беседы, развлечения, просмотр презентаций.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69" y="3509448"/>
            <a:ext cx="10388484" cy="213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3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72274A-1937-483E-8FB8-15B1BA14D76A}"/>
              </a:ext>
            </a:extLst>
          </p:cNvPr>
          <p:cNvSpPr/>
          <p:nvPr/>
        </p:nvSpPr>
        <p:spPr>
          <a:xfrm>
            <a:off x="2660543" y="501267"/>
            <a:ext cx="6096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Шорыгина Т.А. Зеленые сказки: Экология для малышей. – М.: Книголюб, 2006.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.Шорыгина Т.А. Беседы о профессиях.       3 3.Методическое пособие. М.: ТЦ Сфера, 2014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4.Баймашова В.А., Охапкина Г.М. Ознакомление дошкольников с комнатными растениями. – М.: Издательство Скрипторий 2003», 2008.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Павлова Л.Ю. Сборник дидактических игр по ознакомлению с окружающим миром: Для работу с детьми 4-7 лет. – М.: Мозаика – синтез, </a:t>
            </a:r>
            <a:r>
              <a:rPr lang="ru-RU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ru-RU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С.Н.Николаева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«Воспитание экологической культуры»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.Познавательное развитие детей 2-8 лет: мир природы и мир человека"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Т.И.Гризик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67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572</Words>
  <Application>Microsoft Office PowerPoint</Application>
  <PresentationFormat>Широкоэкранный</PresentationFormat>
  <Paragraphs>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Nova Light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Пользователь</cp:lastModifiedBy>
  <cp:revision>107</cp:revision>
  <dcterms:created xsi:type="dcterms:W3CDTF">2020-01-22T05:32:27Z</dcterms:created>
  <dcterms:modified xsi:type="dcterms:W3CDTF">2022-11-29T18:16:29Z</dcterms:modified>
</cp:coreProperties>
</file>