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62" r:id="rId5"/>
    <p:sldId id="261" r:id="rId6"/>
    <p:sldId id="264" r:id="rId7"/>
    <p:sldId id="263" r:id="rId8"/>
    <p:sldId id="266" r:id="rId9"/>
    <p:sldId id="265" r:id="rId10"/>
    <p:sldId id="268" r:id="rId11"/>
    <p:sldId id="267" r:id="rId12"/>
    <p:sldId id="271" r:id="rId13"/>
    <p:sldId id="269" r:id="rId14"/>
    <p:sldId id="270" r:id="rId15"/>
    <p:sldId id="272" r:id="rId16"/>
    <p:sldId id="274" r:id="rId17"/>
    <p:sldId id="273" r:id="rId18"/>
    <p:sldId id="275" r:id="rId19"/>
    <p:sldId id="277" r:id="rId20"/>
    <p:sldId id="278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A6D4-380F-4343-82D0-089234912A9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8D5D0-C794-4425-B736-0C410478B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896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A6D4-380F-4343-82D0-089234912A9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8D5D0-C794-4425-B736-0C410478B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634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A6D4-380F-4343-82D0-089234912A9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8D5D0-C794-4425-B736-0C410478B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513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A6D4-380F-4343-82D0-089234912A9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8D5D0-C794-4425-B736-0C410478B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458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A6D4-380F-4343-82D0-089234912A9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8D5D0-C794-4425-B736-0C410478B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375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A6D4-380F-4343-82D0-089234912A9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8D5D0-C794-4425-B736-0C410478B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93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A6D4-380F-4343-82D0-089234912A9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8D5D0-C794-4425-B736-0C410478B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326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A6D4-380F-4343-82D0-089234912A9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8D5D0-C794-4425-B736-0C410478B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615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A6D4-380F-4343-82D0-089234912A9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8D5D0-C794-4425-B736-0C410478B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575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A6D4-380F-4343-82D0-089234912A9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8D5D0-C794-4425-B736-0C410478B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438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A6D4-380F-4343-82D0-089234912A9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8D5D0-C794-4425-B736-0C410478B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63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5A6D4-380F-4343-82D0-089234912A9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8D5D0-C794-4425-B736-0C410478B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855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" t="1413" r="2684" b="2223"/>
          <a:stretch/>
        </p:blipFill>
        <p:spPr bwMode="auto">
          <a:xfrm>
            <a:off x="74921" y="124691"/>
            <a:ext cx="9033164" cy="66086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892456" y="1556792"/>
            <a:ext cx="6997685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Консультация</a:t>
            </a:r>
          </a:p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для педагогов и родителей</a:t>
            </a:r>
          </a:p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«Гимнастика </a:t>
            </a:r>
          </a:p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для ленивого кишечника»</a:t>
            </a:r>
            <a:endParaRPr lang="ru-RU" sz="4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76672"/>
            <a:ext cx="66967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 детский сад №85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комбинированного вида Красногвардейского района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г. Санкт - Петербург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450157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инструктор по физической культуре </a:t>
            </a:r>
          </a:p>
          <a:p>
            <a:pPr algn="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Голод Алена Анатольевна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823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" r="8929" b="5795"/>
          <a:stretch/>
        </p:blipFill>
        <p:spPr bwMode="auto">
          <a:xfrm>
            <a:off x="96982" y="116632"/>
            <a:ext cx="9047018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491880" y="404664"/>
            <a:ext cx="5472608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«Лодка» </a:t>
            </a:r>
          </a:p>
          <a:p>
            <a:pPr algn="ctr"/>
            <a:endParaRPr lang="ru-RU" sz="9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dirty="0" smtClean="0"/>
              <a:t>Исходное положение – лежа на спине. </a:t>
            </a:r>
          </a:p>
          <a:p>
            <a:r>
              <a:rPr lang="ru-RU" sz="2000" b="1" dirty="0" smtClean="0"/>
              <a:t>Поочередное отведение ноги в сторону. </a:t>
            </a:r>
          </a:p>
          <a:p>
            <a:r>
              <a:rPr lang="ru-RU" sz="2000" b="1" dirty="0" smtClean="0"/>
              <a:t>Повторить 10 раз каждой ногой. </a:t>
            </a:r>
          </a:p>
          <a:p>
            <a:endParaRPr lang="ru-RU" dirty="0" smtClean="0"/>
          </a:p>
          <a:p>
            <a:pPr algn="ctr"/>
            <a:r>
              <a:rPr lang="ru-RU" sz="2000" b="1" i="1" dirty="0" smtClean="0"/>
              <a:t>«В маленькой лодке </a:t>
            </a:r>
          </a:p>
          <a:p>
            <a:pPr algn="ctr"/>
            <a:r>
              <a:rPr lang="ru-RU" sz="2000" b="1" i="1" dirty="0" smtClean="0"/>
              <a:t>Всего два весла. </a:t>
            </a:r>
          </a:p>
          <a:p>
            <a:pPr algn="ctr"/>
            <a:r>
              <a:rPr lang="ru-RU" sz="2000" b="1" i="1" dirty="0" smtClean="0"/>
              <a:t>Эх, поскорей бы </a:t>
            </a:r>
          </a:p>
          <a:p>
            <a:pPr algn="ctr"/>
            <a:r>
              <a:rPr lang="ru-RU" sz="2000" b="1" i="1" dirty="0" smtClean="0"/>
              <a:t>Она подросла, </a:t>
            </a:r>
          </a:p>
          <a:p>
            <a:pPr algn="ctr"/>
            <a:r>
              <a:rPr lang="ru-RU" sz="2000" b="1" i="1" dirty="0" smtClean="0"/>
              <a:t>Стала большая, </a:t>
            </a:r>
            <a:r>
              <a:rPr lang="ru-RU" sz="2000" b="1" i="1" dirty="0" err="1"/>
              <a:t>с</a:t>
            </a:r>
            <a:r>
              <a:rPr lang="ru-RU" sz="2000" b="1" i="1" dirty="0" err="1" smtClean="0"/>
              <a:t>товеслая</a:t>
            </a:r>
            <a:r>
              <a:rPr lang="ru-RU" sz="2000" b="1" i="1" dirty="0" smtClean="0"/>
              <a:t>, </a:t>
            </a:r>
          </a:p>
          <a:p>
            <a:pPr algn="ctr"/>
            <a:r>
              <a:rPr lang="ru-RU" sz="2000" b="1" i="1" dirty="0" smtClean="0"/>
              <a:t>По-настоящему Взрослая!»</a:t>
            </a:r>
            <a:endParaRPr lang="ru-RU" sz="20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364307"/>
            <a:ext cx="4071633" cy="1897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66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" r="8929" b="5795"/>
          <a:stretch/>
        </p:blipFill>
        <p:spPr bwMode="auto">
          <a:xfrm>
            <a:off x="96982" y="116632"/>
            <a:ext cx="9047018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419872" y="476672"/>
            <a:ext cx="5400600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«Указка» 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9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dirty="0" smtClean="0"/>
              <a:t>Исходное </a:t>
            </a:r>
            <a:r>
              <a:rPr lang="ru-RU" sz="2000" b="1" dirty="0"/>
              <a:t>положение – лежа на спине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Поочередно </a:t>
            </a:r>
            <a:r>
              <a:rPr lang="ru-RU" sz="2000" b="1" dirty="0"/>
              <a:t>поднимать прямые ноги, стараясь дотянуться ступнями до подвешенной игрушки (может держать взрослый во время упражнения</a:t>
            </a:r>
            <a:r>
              <a:rPr lang="ru-RU" sz="2000" b="1" dirty="0" smtClean="0"/>
              <a:t>).</a:t>
            </a:r>
          </a:p>
          <a:p>
            <a:r>
              <a:rPr lang="ru-RU" sz="2000" b="1" dirty="0" smtClean="0"/>
              <a:t>Повторить </a:t>
            </a:r>
            <a:r>
              <a:rPr lang="ru-RU" sz="2000" b="1" dirty="0"/>
              <a:t>10 раз каждой ногой. </a:t>
            </a:r>
            <a:endParaRPr lang="ru-RU" sz="2000" b="1" dirty="0" smtClean="0"/>
          </a:p>
          <a:p>
            <a:endParaRPr lang="ru-RU" dirty="0" smtClean="0"/>
          </a:p>
          <a:p>
            <a:pPr algn="ctr"/>
            <a:r>
              <a:rPr lang="ru-RU" b="1" i="1" dirty="0" smtClean="0"/>
              <a:t>Я </a:t>
            </a:r>
            <a:r>
              <a:rPr lang="ru-RU" b="1" i="1" dirty="0"/>
              <a:t>по карте очень смело </a:t>
            </a:r>
            <a:endParaRPr lang="ru-RU" b="1" i="1" dirty="0" smtClean="0"/>
          </a:p>
          <a:p>
            <a:pPr algn="ctr"/>
            <a:r>
              <a:rPr lang="ru-RU" b="1" i="1" dirty="0" smtClean="0"/>
              <a:t>Путешествую </a:t>
            </a:r>
            <a:r>
              <a:rPr lang="ru-RU" b="1" i="1" dirty="0"/>
              <a:t>умело: </a:t>
            </a:r>
            <a:endParaRPr lang="ru-RU" b="1" i="1" dirty="0" smtClean="0"/>
          </a:p>
          <a:p>
            <a:pPr algn="ctr"/>
            <a:r>
              <a:rPr lang="ru-RU" b="1" i="1" dirty="0" smtClean="0"/>
              <a:t>Город</a:t>
            </a:r>
            <a:r>
              <a:rPr lang="ru-RU" b="1" i="1" dirty="0"/>
              <a:t>, речка, деревенька… </a:t>
            </a:r>
            <a:endParaRPr lang="ru-RU" b="1" i="1" dirty="0" smtClean="0"/>
          </a:p>
          <a:p>
            <a:pPr algn="ctr"/>
            <a:r>
              <a:rPr lang="ru-RU" b="1" i="1" dirty="0" smtClean="0"/>
              <a:t>Ой</a:t>
            </a:r>
            <a:r>
              <a:rPr lang="ru-RU" b="1" i="1" dirty="0"/>
              <a:t>, запутался маленько! </a:t>
            </a:r>
            <a:endParaRPr lang="ru-RU" b="1" i="1" dirty="0" smtClean="0"/>
          </a:p>
          <a:p>
            <a:pPr algn="ctr"/>
            <a:r>
              <a:rPr lang="ru-RU" b="1" i="1" dirty="0" smtClean="0"/>
              <a:t>Показала </a:t>
            </a:r>
            <a:r>
              <a:rPr lang="ru-RU" b="1" i="1" dirty="0"/>
              <a:t>мне развязку </a:t>
            </a:r>
            <a:endParaRPr lang="ru-RU" b="1" i="1" dirty="0" smtClean="0"/>
          </a:p>
          <a:p>
            <a:pPr algn="ctr"/>
            <a:r>
              <a:rPr lang="ru-RU" b="1" i="1" dirty="0" smtClean="0"/>
              <a:t>Длинноносая </a:t>
            </a:r>
            <a:r>
              <a:rPr lang="ru-RU" b="1" i="1" dirty="0"/>
              <a:t>указка.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581128"/>
            <a:ext cx="1999035" cy="184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7694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" t="1413" r="2684" b="2223"/>
          <a:stretch/>
        </p:blipFill>
        <p:spPr bwMode="auto">
          <a:xfrm>
            <a:off x="74921" y="124691"/>
            <a:ext cx="9033164" cy="66086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323528" y="335918"/>
            <a:ext cx="66967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90417" y="1412776"/>
            <a:ext cx="5544616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Упражнения </a:t>
            </a:r>
            <a:endParaRPr lang="ru-RU" sz="4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</a:t>
            </a: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положения сидя и стоя на коленях</a:t>
            </a:r>
          </a:p>
        </p:txBody>
      </p:sp>
    </p:spTree>
    <p:extLst>
      <p:ext uri="{BB962C8B-B14F-4D97-AF65-F5344CB8AC3E}">
        <p14:creationId xmlns:p14="http://schemas.microsoft.com/office/powerpoint/2010/main" val="4270086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" r="8929" b="5795"/>
          <a:stretch/>
        </p:blipFill>
        <p:spPr bwMode="auto">
          <a:xfrm>
            <a:off x="96982" y="116632"/>
            <a:ext cx="9047018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347864" y="404664"/>
            <a:ext cx="5472608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«Слон» 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9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dirty="0" err="1" smtClean="0"/>
              <a:t>И.п</a:t>
            </a:r>
            <a:r>
              <a:rPr lang="ru-RU" sz="2000" b="1" dirty="0"/>
              <a:t>. – стоя на коленях, опираясь вытянутыми руками на пол. </a:t>
            </a:r>
            <a:endParaRPr lang="ru-RU" sz="2000" b="1" dirty="0" smtClean="0"/>
          </a:p>
          <a:p>
            <a:r>
              <a:rPr lang="ru-RU" sz="2000" b="1" dirty="0" smtClean="0"/>
              <a:t>Позвоночник </a:t>
            </a:r>
            <a:r>
              <a:rPr lang="ru-RU" sz="2000" b="1" dirty="0"/>
              <a:t>параллельно полу. </a:t>
            </a:r>
            <a:endParaRPr lang="ru-RU" sz="2000" b="1" dirty="0" smtClean="0"/>
          </a:p>
          <a:p>
            <a:r>
              <a:rPr lang="ru-RU" sz="2000" b="1" dirty="0" smtClean="0"/>
              <a:t>Поднимайте </a:t>
            </a:r>
            <a:r>
              <a:rPr lang="ru-RU" sz="2000" b="1" dirty="0"/>
              <a:t>согнутую в колене левую ногу, затем – правую. </a:t>
            </a:r>
            <a:endParaRPr lang="ru-RU" sz="2000" b="1" dirty="0" smtClean="0"/>
          </a:p>
          <a:p>
            <a:r>
              <a:rPr lang="ru-RU" sz="2000" b="1" dirty="0" smtClean="0"/>
              <a:t>Повторить </a:t>
            </a:r>
            <a:r>
              <a:rPr lang="ru-RU" sz="2000" b="1" dirty="0"/>
              <a:t>10 раз для каждой ноги. </a:t>
            </a:r>
            <a:endParaRPr lang="ru-RU" sz="2000" b="1" dirty="0" smtClean="0"/>
          </a:p>
          <a:p>
            <a:endParaRPr lang="ru-RU" dirty="0" smtClean="0"/>
          </a:p>
          <a:p>
            <a:pPr algn="ctr"/>
            <a:r>
              <a:rPr lang="ru-RU" sz="2000" b="1" i="1" dirty="0" smtClean="0"/>
              <a:t>Динь-дон</a:t>
            </a:r>
            <a:r>
              <a:rPr lang="ru-RU" sz="2000" b="1" i="1" dirty="0"/>
              <a:t>. Динь-дон.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В </a:t>
            </a:r>
            <a:r>
              <a:rPr lang="ru-RU" sz="2000" b="1" i="1" dirty="0"/>
              <a:t>переулке ходит слон,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Старый</a:t>
            </a:r>
            <a:r>
              <a:rPr lang="ru-RU" sz="2000" b="1" i="1" dirty="0"/>
              <a:t>, серый, сонный слон.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Динь-дон</a:t>
            </a:r>
            <a:r>
              <a:rPr lang="ru-RU" sz="2000" b="1" i="1" dirty="0"/>
              <a:t>. Динь-дон.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48"/>
          <a:stretch/>
        </p:blipFill>
        <p:spPr bwMode="auto">
          <a:xfrm>
            <a:off x="2483768" y="4332450"/>
            <a:ext cx="3404414" cy="2187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8543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" r="8929" b="5795"/>
          <a:stretch/>
        </p:blipFill>
        <p:spPr bwMode="auto">
          <a:xfrm>
            <a:off x="104831" y="116632"/>
            <a:ext cx="9047018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275856" y="116632"/>
            <a:ext cx="5760640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«Котёнок» 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9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dirty="0" smtClean="0"/>
              <a:t>И.П</a:t>
            </a:r>
            <a:r>
              <a:rPr lang="ru-RU" sz="2000" b="1" dirty="0"/>
              <a:t>. – стоя на коленях, опираясь вытянутыми руками на пол. </a:t>
            </a:r>
            <a:endParaRPr lang="ru-RU" sz="2000" b="1" dirty="0" smtClean="0"/>
          </a:p>
          <a:p>
            <a:r>
              <a:rPr lang="ru-RU" sz="2000" b="1" dirty="0" err="1" smtClean="0"/>
              <a:t>абрать</a:t>
            </a:r>
            <a:r>
              <a:rPr lang="ru-RU" sz="2000" b="1" dirty="0" smtClean="0"/>
              <a:t> </a:t>
            </a:r>
            <a:r>
              <a:rPr lang="ru-RU" sz="2000" b="1" dirty="0"/>
              <a:t>воздух через рот, на выдохе прогнуть поясницу вниз и расслабить живот. </a:t>
            </a:r>
            <a:endParaRPr lang="ru-RU" sz="2000" b="1" dirty="0" smtClean="0"/>
          </a:p>
          <a:p>
            <a:r>
              <a:rPr lang="ru-RU" sz="2000" b="1" dirty="0" smtClean="0"/>
              <a:t>Немного </a:t>
            </a:r>
            <a:r>
              <a:rPr lang="ru-RU" sz="2000" b="1" dirty="0"/>
              <a:t>задержаться в этой позе. </a:t>
            </a:r>
            <a:endParaRPr lang="ru-RU" sz="2000" b="1" dirty="0" smtClean="0"/>
          </a:p>
          <a:p>
            <a:r>
              <a:rPr lang="ru-RU" sz="2000" b="1" dirty="0" smtClean="0"/>
              <a:t>Вернуться </a:t>
            </a:r>
            <a:r>
              <a:rPr lang="ru-RU" sz="2000" b="1" dirty="0"/>
              <a:t>в исходное положение, набрать воздух через рот. </a:t>
            </a:r>
            <a:endParaRPr lang="ru-RU" sz="2000" b="1" dirty="0" smtClean="0"/>
          </a:p>
          <a:p>
            <a:r>
              <a:rPr lang="ru-RU" sz="2000" b="1" dirty="0" smtClean="0"/>
              <a:t>На </a:t>
            </a:r>
            <a:r>
              <a:rPr lang="ru-RU" sz="2000" b="1" dirty="0"/>
              <a:t>выдохе втянуть живот и прогнуть спину вверх «домиком» – как ощетинившаяся кошка. </a:t>
            </a:r>
            <a:endParaRPr lang="ru-RU" sz="2000" b="1" dirty="0" smtClean="0"/>
          </a:p>
          <a:p>
            <a:r>
              <a:rPr lang="ru-RU" sz="2000" b="1" dirty="0" smtClean="0"/>
              <a:t>Выполнить </a:t>
            </a:r>
            <a:r>
              <a:rPr lang="ru-RU" sz="2000" b="1" dirty="0"/>
              <a:t>2 подхода по 10 раз</a:t>
            </a:r>
            <a:r>
              <a:rPr lang="ru-RU" sz="2000" b="1" dirty="0" smtClean="0"/>
              <a:t>.</a:t>
            </a:r>
          </a:p>
          <a:p>
            <a:pPr algn="ctr"/>
            <a:r>
              <a:rPr lang="ru-RU" sz="2000" b="1" i="1" dirty="0"/>
              <a:t>Кто мяукнул у дверей?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— </a:t>
            </a:r>
            <a:r>
              <a:rPr lang="ru-RU" sz="2000" b="1" i="1" dirty="0"/>
              <a:t>Открывайте поскорей!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— </a:t>
            </a:r>
            <a:r>
              <a:rPr lang="ru-RU" sz="2000" b="1" i="1" dirty="0"/>
              <a:t>Очень холодно зимой.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Мурка </a:t>
            </a:r>
            <a:r>
              <a:rPr lang="ru-RU" sz="2000" b="1" i="1" dirty="0"/>
              <a:t>просится домой.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3" t="12152" r="5138" b="12746"/>
          <a:stretch/>
        </p:blipFill>
        <p:spPr bwMode="auto">
          <a:xfrm>
            <a:off x="2627784" y="5025668"/>
            <a:ext cx="2702972" cy="1499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1469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" r="8929" b="5795"/>
          <a:stretch/>
        </p:blipFill>
        <p:spPr bwMode="auto">
          <a:xfrm>
            <a:off x="0" y="116632"/>
            <a:ext cx="9047018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38" y="-42863"/>
            <a:ext cx="9364663" cy="6943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47864" y="363012"/>
            <a:ext cx="5400600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«Часики» 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9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dirty="0" smtClean="0"/>
              <a:t>Исходное </a:t>
            </a:r>
            <a:r>
              <a:rPr lang="ru-RU" sz="2000" b="1" dirty="0"/>
              <a:t>положение – сидя на полу, ноги скрестив по - </a:t>
            </a:r>
            <a:r>
              <a:rPr lang="ru-RU" sz="2000" b="1" dirty="0" err="1"/>
              <a:t>турецки</a:t>
            </a:r>
            <a:r>
              <a:rPr lang="ru-RU" sz="2000" b="1" dirty="0"/>
              <a:t>, руки лежат на коленях. </a:t>
            </a:r>
            <a:endParaRPr lang="ru-RU" sz="2000" b="1" dirty="0" smtClean="0"/>
          </a:p>
          <a:p>
            <a:r>
              <a:rPr lang="ru-RU" sz="2000" b="1" dirty="0" smtClean="0"/>
              <a:t>Раскачивать </a:t>
            </a:r>
            <a:r>
              <a:rPr lang="ru-RU" sz="2000" b="1" dirty="0"/>
              <a:t>туловище то вправо, то влево, приговаривая «тик- так». </a:t>
            </a:r>
            <a:endParaRPr lang="ru-RU" sz="2000" b="1" dirty="0" smtClean="0"/>
          </a:p>
          <a:p>
            <a:r>
              <a:rPr lang="ru-RU" sz="2000" b="1" dirty="0" smtClean="0"/>
              <a:t>Повторить </a:t>
            </a:r>
            <a:r>
              <a:rPr lang="ru-RU" sz="2000" b="1" dirty="0"/>
              <a:t>10 раз в каждую сторону. </a:t>
            </a:r>
            <a:endParaRPr lang="ru-RU" sz="2000" b="1" dirty="0" smtClean="0"/>
          </a:p>
          <a:p>
            <a:endParaRPr lang="ru-RU" dirty="0" smtClean="0"/>
          </a:p>
          <a:p>
            <a:pPr algn="ctr"/>
            <a:r>
              <a:rPr lang="ru-RU" sz="2000" b="1" i="1" dirty="0" smtClean="0"/>
              <a:t>Время-времечко </a:t>
            </a:r>
            <a:r>
              <a:rPr lang="ru-RU" sz="2000" b="1" i="1" dirty="0"/>
              <a:t>бежит,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Деткам </a:t>
            </a:r>
            <a:r>
              <a:rPr lang="ru-RU" sz="2000" b="1" i="1" dirty="0"/>
              <a:t>подрастать велит.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Шепчут </a:t>
            </a:r>
            <a:r>
              <a:rPr lang="ru-RU" sz="2000" b="1" i="1" dirty="0"/>
              <a:t>часики вот так: Тик- так!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73" t="10121" r="30628" b="17879"/>
          <a:stretch/>
        </p:blipFill>
        <p:spPr bwMode="auto">
          <a:xfrm>
            <a:off x="2969822" y="3933056"/>
            <a:ext cx="2052228" cy="240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62164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" t="1413" r="2684" b="2223"/>
          <a:stretch/>
        </p:blipFill>
        <p:spPr bwMode="auto">
          <a:xfrm>
            <a:off x="74921" y="124691"/>
            <a:ext cx="9033164" cy="66086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323528" y="335918"/>
            <a:ext cx="66967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33213" y="1484784"/>
            <a:ext cx="5231176" cy="15696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Упражнения </a:t>
            </a:r>
            <a:endParaRPr lang="ru-RU" sz="4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</a:t>
            </a: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положения стоя</a:t>
            </a:r>
          </a:p>
        </p:txBody>
      </p:sp>
    </p:spTree>
    <p:extLst>
      <p:ext uri="{BB962C8B-B14F-4D97-AF65-F5344CB8AC3E}">
        <p14:creationId xmlns:p14="http://schemas.microsoft.com/office/powerpoint/2010/main" val="4110231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" r="8929" b="5795"/>
          <a:stretch/>
        </p:blipFill>
        <p:spPr bwMode="auto">
          <a:xfrm>
            <a:off x="96982" y="116632"/>
            <a:ext cx="9047018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491880" y="332656"/>
            <a:ext cx="54006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«Воздушный шарик» 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9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dirty="0" smtClean="0"/>
              <a:t>Исходное </a:t>
            </a:r>
            <a:r>
              <a:rPr lang="ru-RU" sz="2000" b="1" dirty="0"/>
              <a:t>положение – стоя, руки вдоль туловища. </a:t>
            </a:r>
            <a:endParaRPr lang="ru-RU" sz="2000" b="1" dirty="0" smtClean="0"/>
          </a:p>
          <a:p>
            <a:r>
              <a:rPr lang="ru-RU" sz="2000" b="1" dirty="0" smtClean="0"/>
              <a:t>Делая </a:t>
            </a:r>
            <a:r>
              <a:rPr lang="ru-RU" sz="2000" b="1" dirty="0"/>
              <a:t>глубокий вдох и полный выдох — втягивать и вытягивать живот. </a:t>
            </a:r>
            <a:endParaRPr lang="ru-RU" sz="2000" b="1" dirty="0" smtClean="0"/>
          </a:p>
          <a:p>
            <a:r>
              <a:rPr lang="ru-RU" sz="2000" b="1" dirty="0" smtClean="0"/>
              <a:t>Выполнить </a:t>
            </a:r>
            <a:r>
              <a:rPr lang="ru-RU" sz="2000" b="1" dirty="0"/>
              <a:t>2 подхода по 5 раз. </a:t>
            </a:r>
            <a:endParaRPr lang="ru-RU" sz="2000" b="1" dirty="0" smtClean="0"/>
          </a:p>
          <a:p>
            <a:r>
              <a:rPr lang="ru-RU" sz="2000" b="1" dirty="0" smtClean="0"/>
              <a:t>Это </a:t>
            </a:r>
            <a:r>
              <a:rPr lang="ru-RU" sz="2000" b="1" dirty="0"/>
              <a:t>упражнение отлично массирует внутренние органы, улучшает моторику кишечника. </a:t>
            </a:r>
            <a:endParaRPr lang="ru-RU" sz="2000" b="1" dirty="0" smtClean="0"/>
          </a:p>
          <a:p>
            <a:endParaRPr lang="ru-RU" sz="900" dirty="0" smtClean="0"/>
          </a:p>
          <a:p>
            <a:pPr algn="ctr"/>
            <a:r>
              <a:rPr lang="ru-RU" sz="2000" b="1" i="1" dirty="0" smtClean="0"/>
              <a:t>Мы </a:t>
            </a:r>
            <a:r>
              <a:rPr lang="ru-RU" sz="2000" b="1" i="1" dirty="0"/>
              <a:t>купили с мамочкой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Шарик </a:t>
            </a:r>
            <a:r>
              <a:rPr lang="ru-RU" sz="2000" b="1" i="1" dirty="0"/>
              <a:t>голубой.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Был </a:t>
            </a:r>
            <a:r>
              <a:rPr lang="ru-RU" sz="2000" b="1" i="1" dirty="0"/>
              <a:t>он очень маленький,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А </a:t>
            </a:r>
            <a:r>
              <a:rPr lang="ru-RU" sz="2000" b="1" i="1" dirty="0"/>
              <a:t>теперь большой.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819"/>
          <a:stretch/>
        </p:blipFill>
        <p:spPr bwMode="auto">
          <a:xfrm>
            <a:off x="3114677" y="3645024"/>
            <a:ext cx="1285776" cy="2657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4827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" r="8929" b="5795"/>
          <a:stretch/>
        </p:blipFill>
        <p:spPr bwMode="auto">
          <a:xfrm>
            <a:off x="96982" y="116632"/>
            <a:ext cx="9047018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419872" y="548680"/>
            <a:ext cx="5328592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«Петушок» 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9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dirty="0" smtClean="0"/>
              <a:t>Исходное </a:t>
            </a:r>
            <a:r>
              <a:rPr lang="ru-RU" sz="2000" b="1" dirty="0"/>
              <a:t>положение – стоя. </a:t>
            </a:r>
            <a:endParaRPr lang="ru-RU" sz="2000" b="1" dirty="0" smtClean="0"/>
          </a:p>
          <a:p>
            <a:r>
              <a:rPr lang="ru-RU" sz="2000" b="1" dirty="0" smtClean="0"/>
              <a:t>Ходьба </a:t>
            </a:r>
            <a:r>
              <a:rPr lang="ru-RU" sz="2000" b="1" dirty="0"/>
              <a:t>на месте с высоким подниманием </a:t>
            </a:r>
            <a:r>
              <a:rPr lang="ru-RU" sz="2000" b="1" dirty="0" smtClean="0"/>
              <a:t>колен. </a:t>
            </a:r>
          </a:p>
          <a:p>
            <a:endParaRPr lang="ru-RU" sz="1000" dirty="0"/>
          </a:p>
          <a:p>
            <a:pPr algn="ctr"/>
            <a:r>
              <a:rPr lang="ru-RU" sz="2000" b="1" i="1" dirty="0" smtClean="0"/>
              <a:t>Петушок </a:t>
            </a:r>
            <a:r>
              <a:rPr lang="ru-RU" sz="2000" b="1" i="1" dirty="0"/>
              <a:t>мой очень важный,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Кур </a:t>
            </a:r>
            <a:r>
              <a:rPr lang="ru-RU" sz="2000" b="1" i="1" dirty="0"/>
              <a:t>в обиду не даёт.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Словно </a:t>
            </a:r>
            <a:r>
              <a:rPr lang="ru-RU" sz="2000" b="1" i="1" dirty="0"/>
              <a:t>рыцарь он отважный,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На </a:t>
            </a:r>
            <a:r>
              <a:rPr lang="ru-RU" sz="2000" b="1" i="1" dirty="0"/>
              <a:t>защиту их встаёт!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43706" y="3969061"/>
            <a:ext cx="3360862" cy="1560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4813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" r="8929" b="5795"/>
          <a:stretch/>
        </p:blipFill>
        <p:spPr bwMode="auto">
          <a:xfrm>
            <a:off x="96982" y="116632"/>
            <a:ext cx="9047018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419872" y="404664"/>
            <a:ext cx="5328592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«Насос» 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9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dirty="0" smtClean="0"/>
              <a:t>Исходное </a:t>
            </a:r>
            <a:r>
              <a:rPr lang="ru-RU" sz="2000" b="1" dirty="0"/>
              <a:t>положение – стоя, ноги на ширине плеч, руки вверх. </a:t>
            </a:r>
            <a:endParaRPr lang="ru-RU" sz="2000" b="1" dirty="0" smtClean="0"/>
          </a:p>
          <a:p>
            <a:r>
              <a:rPr lang="ru-RU" sz="2000" b="1" dirty="0" smtClean="0"/>
              <a:t>На </a:t>
            </a:r>
            <a:r>
              <a:rPr lang="ru-RU" sz="2000" b="1" dirty="0"/>
              <a:t>выдохе наклон, опускаем руки вниз, на вдохе – исходное положение. </a:t>
            </a:r>
            <a:endParaRPr lang="ru-RU" sz="2000" b="1" dirty="0" smtClean="0"/>
          </a:p>
          <a:p>
            <a:r>
              <a:rPr lang="ru-RU" sz="2000" b="1" dirty="0" smtClean="0"/>
              <a:t>Выполнить </a:t>
            </a:r>
            <a:r>
              <a:rPr lang="ru-RU" sz="2000" b="1" dirty="0"/>
              <a:t>2 подхода по 5 раз, один раз медленно, второй- учащенно. </a:t>
            </a:r>
            <a:endParaRPr lang="ru-RU" dirty="0" smtClean="0"/>
          </a:p>
          <a:p>
            <a:pPr algn="ctr"/>
            <a:r>
              <a:rPr lang="ru-RU" sz="2000" b="1" i="1" dirty="0" smtClean="0"/>
              <a:t>Быстро </a:t>
            </a:r>
            <a:r>
              <a:rPr lang="ru-RU" sz="2000" b="1" i="1" dirty="0"/>
              <a:t>накачает мяч,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Чтобы </a:t>
            </a:r>
            <a:r>
              <a:rPr lang="ru-RU" sz="2000" b="1" i="1" dirty="0"/>
              <a:t>тот пустился вскачь,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Накачает </a:t>
            </a:r>
            <a:r>
              <a:rPr lang="ru-RU" sz="2000" b="1" i="1" dirty="0"/>
              <a:t>шины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У </a:t>
            </a:r>
            <a:r>
              <a:rPr lang="ru-RU" sz="2000" b="1" i="1" dirty="0"/>
              <a:t>любой машины.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Мне </a:t>
            </a:r>
            <a:r>
              <a:rPr lang="ru-RU" sz="2000" b="1" i="1" dirty="0"/>
              <a:t>ответьте на вопрос. </a:t>
            </a:r>
            <a:endParaRPr lang="ru-RU" sz="2000" b="1" i="1" dirty="0" smtClean="0"/>
          </a:p>
          <a:p>
            <a:pPr algn="ctr"/>
            <a:r>
              <a:rPr lang="ru-RU" sz="2000" b="1" i="1" dirty="0" smtClean="0"/>
              <a:t>Что </a:t>
            </a:r>
            <a:r>
              <a:rPr lang="ru-RU" sz="2000" b="1" i="1" dirty="0"/>
              <a:t>же за предмет? — насос.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07" t="8923" b="53906"/>
          <a:stretch/>
        </p:blipFill>
        <p:spPr bwMode="auto">
          <a:xfrm>
            <a:off x="2699792" y="4698147"/>
            <a:ext cx="3173606" cy="1794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9385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" r="8929" b="5795"/>
          <a:stretch/>
        </p:blipFill>
        <p:spPr bwMode="auto">
          <a:xfrm>
            <a:off x="96982" y="116632"/>
            <a:ext cx="9047018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203848" y="335845"/>
            <a:ext cx="581439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Наиболее частая причина запоров у детей – вялый, ленивый кишечник, когда функция перистальтики замедлена. В этом случае его можно стимулировать при помощи физических упражнений, тренирующих мышцы брюшного пресса, диафрагмы и тазового дна, а также массажа и диеты.</a:t>
            </a:r>
          </a:p>
          <a:p>
            <a:pPr algn="just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Гимнастика, «пробуждающая» кишечник, очень проста и не требует особых усилий, быстро осваивается детьми.</a:t>
            </a:r>
          </a:p>
          <a:p>
            <a:pPr algn="just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Главное – не лениться и выполнять ее регулярно. Специальные физические упражнения улучшат кровообращение в органах брюшной полости, способствуя уменьшению застоя и восстановлению нормальной моторной функции.</a:t>
            </a:r>
          </a:p>
          <a:p>
            <a:pPr algn="just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Многие упражнения детям знакомы и вызывают у малышей положительные эмоции, особенно, если проводить их в игровой форме.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5125859"/>
            <a:ext cx="6840760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Важно!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Комплексы гимнастики и массаж можно выполнять после консультации с врачом. 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— Упражнения нельзя делать на полный желудок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— После еды надо выждать как минимум 2 часа.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3888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" r="8929" b="5795"/>
          <a:stretch/>
        </p:blipFill>
        <p:spPr bwMode="auto">
          <a:xfrm>
            <a:off x="96982" y="116632"/>
            <a:ext cx="9047018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275856" y="332656"/>
            <a:ext cx="5616624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Восстановить нормальную работу кишечника помогут и следующие меры</a:t>
            </a:r>
          </a:p>
          <a:p>
            <a:endParaRPr lang="ru-RU" dirty="0"/>
          </a:p>
          <a:p>
            <a:pPr marL="342900" indent="-342900">
              <a:buAutoNum type="arabicPeriod"/>
            </a:pPr>
            <a:r>
              <a:rPr lang="ru-RU" sz="2000" b="1" dirty="0" smtClean="0"/>
              <a:t>Давать </a:t>
            </a:r>
            <a:r>
              <a:rPr lang="ru-RU" sz="2000" b="1" dirty="0"/>
              <a:t>ребенку побольше пить воды; </a:t>
            </a:r>
            <a:endParaRPr lang="ru-RU" sz="2000" b="1" dirty="0" smtClean="0"/>
          </a:p>
          <a:p>
            <a:pPr marL="342900" indent="-342900">
              <a:buAutoNum type="arabicPeriod"/>
            </a:pPr>
            <a:r>
              <a:rPr lang="ru-RU" sz="2000" b="1" dirty="0" smtClean="0"/>
              <a:t>Приучать </a:t>
            </a:r>
            <a:r>
              <a:rPr lang="ru-RU" sz="2000" b="1" dirty="0"/>
              <a:t>ребенка есть медленно, тщательно разжевывая пищу; </a:t>
            </a:r>
            <a:endParaRPr lang="ru-RU" sz="2000" b="1" dirty="0" smtClean="0"/>
          </a:p>
          <a:p>
            <a:pPr marL="342900" indent="-342900">
              <a:buAutoNum type="arabicPeriod"/>
            </a:pPr>
            <a:r>
              <a:rPr lang="ru-RU" sz="2000" b="1" dirty="0" smtClean="0"/>
              <a:t>Включить </a:t>
            </a:r>
            <a:r>
              <a:rPr lang="ru-RU" sz="2000" b="1" dirty="0"/>
              <a:t>в рацион ребенка салаты из свежих и отварных овощей, заправленных нерафинированным растительным маслом. Оно действует как смазка, облегчая дефекацию; </a:t>
            </a:r>
            <a:endParaRPr lang="ru-RU" sz="2000" b="1" dirty="0" smtClean="0"/>
          </a:p>
          <a:p>
            <a:pPr marL="342900" indent="-342900">
              <a:buAutoNum type="arabicPeriod"/>
            </a:pPr>
            <a:r>
              <a:rPr lang="ru-RU" sz="2000" b="1" dirty="0" smtClean="0"/>
              <a:t>Не </a:t>
            </a:r>
            <a:r>
              <a:rPr lang="ru-RU" sz="2000" b="1" dirty="0"/>
              <a:t>предлагать ребенку булочки, печенье, белый хлеб; </a:t>
            </a:r>
            <a:endParaRPr lang="ru-RU" sz="2000" b="1" dirty="0" smtClean="0"/>
          </a:p>
          <a:p>
            <a:pPr marL="342900" indent="-342900">
              <a:buAutoNum type="arabicPeriod"/>
            </a:pPr>
            <a:r>
              <a:rPr lang="ru-RU" sz="2000" b="1" dirty="0" smtClean="0"/>
              <a:t>Не </a:t>
            </a:r>
            <a:r>
              <a:rPr lang="ru-RU" sz="2000" b="1" dirty="0"/>
              <a:t>давать фрукты и ягоды, обладающие вяжущим вкусом: они способствуют закреплению кишечника. К ним относятся груши, гранаты, айва, кизил, черника, черноплодная рябина и т. д.</a:t>
            </a:r>
          </a:p>
        </p:txBody>
      </p:sp>
    </p:spTree>
    <p:extLst>
      <p:ext uri="{BB962C8B-B14F-4D97-AF65-F5344CB8AC3E}">
        <p14:creationId xmlns:p14="http://schemas.microsoft.com/office/powerpoint/2010/main" val="30728608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" t="1413" r="2684" b="2223"/>
          <a:stretch/>
        </p:blipFill>
        <p:spPr bwMode="auto">
          <a:xfrm>
            <a:off x="74921" y="48491"/>
            <a:ext cx="9033164" cy="66086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323528" y="335918"/>
            <a:ext cx="66967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1988840"/>
            <a:ext cx="6480720" cy="2304256"/>
          </a:xfrm>
          <a:prstGeom prst="rect">
            <a:avLst/>
          </a:prstGeom>
          <a:noFill/>
        </p:spPr>
        <p:txBody>
          <a:bodyPr wrap="none" rtlCol="0">
            <a:prstTxWarp prst="textWave1">
              <a:avLst/>
            </a:prstTxWarp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0533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" t="1413" r="2684" b="2223"/>
          <a:stretch/>
        </p:blipFill>
        <p:spPr bwMode="auto">
          <a:xfrm>
            <a:off x="110836" y="116632"/>
            <a:ext cx="9033164" cy="66086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323528" y="335918"/>
            <a:ext cx="66967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93975" y="1268760"/>
            <a:ext cx="6336704" cy="26776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Упражнения </a:t>
            </a:r>
            <a:endParaRPr lang="ru-RU" sz="4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</a:t>
            </a: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положения лежа на спине </a:t>
            </a:r>
            <a:endParaRPr lang="ru-RU" sz="4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выполняются на полу на коврике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544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" r="8929" b="5795"/>
          <a:stretch/>
        </p:blipFill>
        <p:spPr bwMode="auto">
          <a:xfrm>
            <a:off x="96982" y="116632"/>
            <a:ext cx="9047018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347864" y="260648"/>
            <a:ext cx="5472608" cy="337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«Велосипедист» </a:t>
            </a:r>
          </a:p>
          <a:p>
            <a:pPr algn="ctr"/>
            <a:endParaRPr lang="ru-RU" sz="900" dirty="0" smtClean="0"/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Исходное положение – лежа на спине.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Ноги согнуты в коленях, выполнять движения, имитирующие езду на велосипеде. 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Выполнить 3 подхода по 10 раз. 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«Крутить педали целый день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Могу я без усталости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Мчусь я быстро по дороге,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Лишь мелькают мои ноги».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9" r="14632"/>
          <a:stretch/>
        </p:blipFill>
        <p:spPr bwMode="auto">
          <a:xfrm>
            <a:off x="3321821" y="3861048"/>
            <a:ext cx="3744416" cy="2437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8728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" r="8929" b="5795"/>
          <a:stretch/>
        </p:blipFill>
        <p:spPr bwMode="auto">
          <a:xfrm>
            <a:off x="96982" y="116632"/>
            <a:ext cx="9047018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779912" y="384660"/>
            <a:ext cx="4968552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«Ёжик»</a:t>
            </a:r>
          </a:p>
          <a:p>
            <a:pPr algn="ctr"/>
            <a:endParaRPr lang="ru-RU" sz="9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Исходное положение – лежа на спине.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Согнутые в коленях ноги притянуть руками к животу, вернуться в исходное положение.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Повторить 10 раз.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«Ёж колючками оброс,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Для чего же? Вот вопрос.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Чтоб ему клубком свернуться,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От зверей злых увернуться».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" r="33619"/>
          <a:stretch/>
        </p:blipFill>
        <p:spPr bwMode="auto">
          <a:xfrm>
            <a:off x="2843808" y="4221088"/>
            <a:ext cx="3179962" cy="2166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470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" r="8929" b="5795"/>
          <a:stretch/>
        </p:blipFill>
        <p:spPr bwMode="auto">
          <a:xfrm>
            <a:off x="96982" y="116632"/>
            <a:ext cx="9047018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491880" y="398515"/>
            <a:ext cx="5328592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«Петушок» </a:t>
            </a:r>
          </a:p>
          <a:p>
            <a:pPr algn="ctr"/>
            <a:endParaRPr lang="ru-RU" sz="9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ru-RU" sz="2000" b="1" dirty="0" smtClean="0"/>
              <a:t>Исходное положение – лежа на спине. </a:t>
            </a:r>
          </a:p>
          <a:p>
            <a:pPr algn="just"/>
            <a:r>
              <a:rPr lang="ru-RU" sz="2000" b="1" dirty="0" smtClean="0"/>
              <a:t>Поднять одновременно обе ноги и постараться закинуть их за голову. </a:t>
            </a:r>
          </a:p>
          <a:p>
            <a:pPr algn="just"/>
            <a:r>
              <a:rPr lang="ru-RU" sz="2000" b="1" dirty="0" smtClean="0"/>
              <a:t>Повторить 10 раз. </a:t>
            </a:r>
          </a:p>
          <a:p>
            <a:endParaRPr lang="ru-RU" dirty="0" smtClean="0"/>
          </a:p>
          <a:p>
            <a:pPr algn="ctr"/>
            <a:r>
              <a:rPr lang="ru-RU" b="1" i="1" dirty="0" smtClean="0"/>
              <a:t>«</a:t>
            </a:r>
            <a:r>
              <a:rPr lang="ru-RU" b="1" i="1" dirty="0" err="1" smtClean="0"/>
              <a:t>Куд</a:t>
            </a:r>
            <a:r>
              <a:rPr lang="ru-RU" b="1" i="1" dirty="0" smtClean="0"/>
              <a:t>-куда, </a:t>
            </a:r>
            <a:r>
              <a:rPr lang="ru-RU" b="1" i="1" dirty="0" err="1" smtClean="0"/>
              <a:t>куд</a:t>
            </a:r>
            <a:r>
              <a:rPr lang="ru-RU" b="1" i="1" dirty="0" smtClean="0"/>
              <a:t>-куда, </a:t>
            </a:r>
          </a:p>
          <a:p>
            <a:pPr algn="ctr"/>
            <a:r>
              <a:rPr lang="ru-RU" b="1" i="1" dirty="0" smtClean="0"/>
              <a:t>Кричат курочки: «Беда! </a:t>
            </a:r>
          </a:p>
          <a:p>
            <a:pPr algn="ctr"/>
            <a:r>
              <a:rPr lang="ru-RU" b="1" i="1" dirty="0" smtClean="0"/>
              <a:t>Петушок упал, </a:t>
            </a:r>
          </a:p>
          <a:p>
            <a:pPr algn="ctr"/>
            <a:r>
              <a:rPr lang="ru-RU" b="1" i="1" dirty="0" smtClean="0"/>
              <a:t>Ножку-крылышко сломал! </a:t>
            </a:r>
          </a:p>
          <a:p>
            <a:pPr algn="ctr"/>
            <a:r>
              <a:rPr lang="ru-RU" b="1" i="1" dirty="0" smtClean="0"/>
              <a:t>Помогите, помогите, </a:t>
            </a:r>
          </a:p>
          <a:p>
            <a:pPr algn="ctr"/>
            <a:r>
              <a:rPr lang="ru-RU" b="1" i="1" dirty="0" smtClean="0"/>
              <a:t>Больно Пете, полечите!»</a:t>
            </a:r>
            <a:endParaRPr lang="ru-RU" b="1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168778"/>
            <a:ext cx="3530885" cy="2549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9718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" r="8929" b="5795"/>
          <a:stretch/>
        </p:blipFill>
        <p:spPr bwMode="auto">
          <a:xfrm>
            <a:off x="96982" y="116632"/>
            <a:ext cx="9047018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491880" y="332656"/>
            <a:ext cx="5328592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«Бабочка» </a:t>
            </a:r>
          </a:p>
          <a:p>
            <a:pPr algn="ctr"/>
            <a:endParaRPr lang="ru-RU" sz="9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ru-RU" sz="2000" b="1" dirty="0" smtClean="0"/>
              <a:t>Исходное положение – лежа на спине.</a:t>
            </a:r>
          </a:p>
          <a:p>
            <a:pPr algn="just"/>
            <a:r>
              <a:rPr lang="ru-RU" sz="2000" b="1" dirty="0"/>
              <a:t>Н</a:t>
            </a:r>
            <a:r>
              <a:rPr lang="ru-RU" sz="2000" b="1" dirty="0" smtClean="0"/>
              <a:t>оги согнуты в коленях. </a:t>
            </a:r>
          </a:p>
          <a:p>
            <a:pPr algn="just"/>
            <a:r>
              <a:rPr lang="ru-RU" sz="2000" b="1" dirty="0" smtClean="0"/>
              <a:t>Сводить и разводить колени. </a:t>
            </a:r>
          </a:p>
          <a:p>
            <a:pPr algn="just"/>
            <a:r>
              <a:rPr lang="ru-RU" sz="2000" b="1" dirty="0" smtClean="0"/>
              <a:t>Выполнить 2 подхода по 10 раз. </a:t>
            </a:r>
          </a:p>
          <a:p>
            <a:endParaRPr lang="ru-RU" dirty="0" smtClean="0"/>
          </a:p>
          <a:p>
            <a:pPr algn="ctr"/>
            <a:r>
              <a:rPr lang="ru-RU" sz="2000" b="1" i="1" dirty="0" smtClean="0"/>
              <a:t>«Бабочка летела, летала </a:t>
            </a:r>
          </a:p>
          <a:p>
            <a:pPr algn="ctr"/>
            <a:r>
              <a:rPr lang="ru-RU" sz="2000" b="1" i="1" dirty="0" smtClean="0"/>
              <a:t>И немножечко устала </a:t>
            </a:r>
          </a:p>
          <a:p>
            <a:pPr algn="ctr"/>
            <a:r>
              <a:rPr lang="ru-RU" sz="2000" b="1" i="1" dirty="0" smtClean="0"/>
              <a:t>На цветочке посидела </a:t>
            </a:r>
          </a:p>
          <a:p>
            <a:pPr algn="ctr"/>
            <a:r>
              <a:rPr lang="ru-RU" sz="2000" b="1" i="1" dirty="0" smtClean="0"/>
              <a:t>Отдохнула, полетела»</a:t>
            </a:r>
            <a:endParaRPr lang="ru-RU" sz="2000" b="1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861048"/>
            <a:ext cx="4927217" cy="243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849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" r="8929" b="5795"/>
          <a:stretch/>
        </p:blipFill>
        <p:spPr bwMode="auto">
          <a:xfrm>
            <a:off x="96982" y="116632"/>
            <a:ext cx="9047018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419872" y="382013"/>
            <a:ext cx="5400600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«Улитки» </a:t>
            </a:r>
          </a:p>
          <a:p>
            <a:pPr algn="ctr"/>
            <a:endParaRPr lang="ru-RU" sz="9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dirty="0" smtClean="0"/>
              <a:t>Исходное положение – лежа на спине. </a:t>
            </a:r>
          </a:p>
          <a:p>
            <a:r>
              <a:rPr lang="ru-RU" sz="2000" b="1" dirty="0" smtClean="0"/>
              <a:t>Поочередное подтягивание колен к животу. Повторить 10 раз каждой ногой. </a:t>
            </a:r>
          </a:p>
          <a:p>
            <a:endParaRPr lang="ru-RU" dirty="0" smtClean="0"/>
          </a:p>
          <a:p>
            <a:pPr algn="ctr"/>
            <a:r>
              <a:rPr lang="ru-RU" sz="2000" b="1" i="1" dirty="0" smtClean="0"/>
              <a:t>«На дорожке у калитки </a:t>
            </a:r>
          </a:p>
          <a:p>
            <a:pPr algn="ctr"/>
            <a:r>
              <a:rPr lang="ru-RU" sz="2000" b="1" i="1" dirty="0"/>
              <a:t>П</a:t>
            </a:r>
            <a:r>
              <a:rPr lang="ru-RU" sz="2000" b="1" i="1" dirty="0" smtClean="0"/>
              <a:t>овстречались две улитки, </a:t>
            </a:r>
          </a:p>
          <a:p>
            <a:pPr algn="ctr"/>
            <a:r>
              <a:rPr lang="ru-RU" sz="2000" b="1" i="1" dirty="0"/>
              <a:t>И</a:t>
            </a:r>
            <a:r>
              <a:rPr lang="ru-RU" sz="2000" b="1" i="1" dirty="0" smtClean="0"/>
              <a:t> поспорили немножко </a:t>
            </a:r>
          </a:p>
          <a:p>
            <a:pPr algn="ctr"/>
            <a:r>
              <a:rPr lang="ru-RU" sz="2000" b="1" i="1" dirty="0" smtClean="0"/>
              <a:t>– У кого длиннее рожки? </a:t>
            </a:r>
          </a:p>
          <a:p>
            <a:pPr algn="ctr"/>
            <a:r>
              <a:rPr lang="ru-RU" sz="2000" b="1" i="1" dirty="0" smtClean="0"/>
              <a:t>Оказалось, что они </a:t>
            </a:r>
          </a:p>
          <a:p>
            <a:pPr algn="ctr"/>
            <a:r>
              <a:rPr lang="ru-RU" sz="2000" b="1" i="1" dirty="0" smtClean="0"/>
              <a:t>Одинаковой длинны»</a:t>
            </a:r>
            <a:endParaRPr lang="ru-RU" sz="2000" b="1" i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60532"/>
            <a:ext cx="3441454" cy="2300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6162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" r="8929" b="5795"/>
          <a:stretch/>
        </p:blipFill>
        <p:spPr bwMode="auto">
          <a:xfrm>
            <a:off x="96982" y="116632"/>
            <a:ext cx="9047018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419872" y="370806"/>
            <a:ext cx="5472608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«Стрела» </a:t>
            </a:r>
          </a:p>
          <a:p>
            <a:endParaRPr lang="ru-RU" sz="900" dirty="0" smtClean="0"/>
          </a:p>
          <a:p>
            <a:r>
              <a:rPr lang="ru-RU" sz="2000" b="1" dirty="0" smtClean="0"/>
              <a:t>Исходное положение – лежа на спине. </a:t>
            </a:r>
          </a:p>
          <a:p>
            <a:r>
              <a:rPr lang="ru-RU" sz="2000" b="1" dirty="0" smtClean="0"/>
              <a:t>Поочередное поднимание прямой ноги к животу. Повторить 10 раз каждой ногой. </a:t>
            </a:r>
          </a:p>
          <a:p>
            <a:endParaRPr lang="ru-RU" dirty="0" smtClean="0"/>
          </a:p>
          <a:p>
            <a:pPr algn="ctr"/>
            <a:r>
              <a:rPr lang="ru-RU" sz="2000" b="1" i="1" dirty="0" smtClean="0"/>
              <a:t>«Прямо в болото упала стрела! </a:t>
            </a:r>
          </a:p>
          <a:p>
            <a:pPr algn="ctr"/>
            <a:r>
              <a:rPr lang="ru-RU" sz="2000" b="1" i="1" dirty="0" smtClean="0"/>
              <a:t>В этом болоте царевна жила. </a:t>
            </a:r>
          </a:p>
          <a:p>
            <a:pPr algn="ctr"/>
            <a:r>
              <a:rPr lang="ru-RU" sz="2000" b="1" i="1" dirty="0" smtClean="0"/>
              <a:t>Как звали царевну, скажи мне на ушко. </a:t>
            </a:r>
          </a:p>
          <a:p>
            <a:pPr algn="ctr"/>
            <a:r>
              <a:rPr lang="ru-RU" sz="2000" b="1" i="1" dirty="0" smtClean="0"/>
              <a:t>Я знаю, ты помнишь… </a:t>
            </a:r>
          </a:p>
          <a:p>
            <a:pPr algn="ctr"/>
            <a:r>
              <a:rPr lang="ru-RU" sz="2000" b="1" i="1" dirty="0" smtClean="0"/>
              <a:t>Царевна лягушка»</a:t>
            </a:r>
            <a:endParaRPr lang="ru-RU" sz="2000" b="1" i="1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606" y="4005064"/>
            <a:ext cx="3607592" cy="2362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25749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1075</Words>
  <Application>Microsoft Office PowerPoint</Application>
  <PresentationFormat>Экран (4:3)</PresentationFormat>
  <Paragraphs>184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10</cp:revision>
  <dcterms:created xsi:type="dcterms:W3CDTF">2022-09-30T10:56:38Z</dcterms:created>
  <dcterms:modified xsi:type="dcterms:W3CDTF">2022-10-03T09:49:20Z</dcterms:modified>
</cp:coreProperties>
</file>