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6" r:id="rId2"/>
    <p:sldId id="256" r:id="rId3"/>
    <p:sldId id="261" r:id="rId4"/>
    <p:sldId id="257" r:id="rId5"/>
    <p:sldId id="258" r:id="rId6"/>
    <p:sldId id="259" r:id="rId7"/>
    <p:sldId id="260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50" autoAdjust="0"/>
  </p:normalViewPr>
  <p:slideViewPr>
    <p:cSldViewPr>
      <p:cViewPr varScale="1">
        <p:scale>
          <a:sx n="100" d="100"/>
          <a:sy n="100" d="100"/>
        </p:scale>
        <p:origin x="-2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D677E2-D55B-4E1A-8839-44E76C7BD4B1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950A49-128E-44D5-A77A-0E2A4C230C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988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50A49-128E-44D5-A77A-0E2A4C230CC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602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50A49-128E-44D5-A77A-0E2A4C230CC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2729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Экскурсия по городу Алатырь.</a:t>
            </a:r>
            <a:b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</a:t>
            </a:r>
            <a:r>
              <a:rPr lang="ru-RU" sz="1600" b="1" i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воспитатель:Федотова</a:t>
            </a:r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Л.Н.</a:t>
            </a: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140968"/>
            <a:ext cx="5328592" cy="3469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706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758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8000">
        <p:fade/>
      </p:transition>
    </mc:Choice>
    <mc:Fallback xmlns="">
      <p:transition spd="med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 Алатырь основан в 1552 году.</a:t>
            </a: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694372"/>
            <a:ext cx="5112568" cy="3614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2872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988840"/>
            <a:ext cx="5154149" cy="3865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130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Расположен Алатырь в Среднем Поволжье, на левом берегу реки </a:t>
            </a:r>
            <a:r>
              <a:rPr lang="ru-RU" sz="3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Суры.</a:t>
            </a:r>
            <a:endParaRPr lang="ru-RU" sz="36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852936"/>
            <a:ext cx="4464497" cy="318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29942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2" y="1268760"/>
            <a:ext cx="62646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555555"/>
                </a:solidFill>
                <a:latin typeface="FontParagraph"/>
              </a:rPr>
              <a:t> 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сегодняшний день </a:t>
            </a:r>
            <a:r>
              <a:rPr lang="ru-RU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Алатыре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насчитывается около 90 зданий и сооружений, имеющих историческую и культурную ценность. Два из них являются памятниками федерального значения. Жилые дома, церкви и монастыри строились в различные исторические периоды, и зачастую являются уникальными объектами. Местные традиции деревянного зодчества и художественной обработки дерева в сочетании со стилевыми приёмами классицизма, модерна, эклектики, создают неповторимый колорит старинных улиц и переулков Алатыря. 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4365104"/>
            <a:ext cx="3405758" cy="2091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038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764704"/>
            <a:ext cx="8064896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FontParagraph"/>
              </a:rPr>
              <a:t>Известные горожане</a:t>
            </a:r>
            <a:endParaRPr lang="ru-RU" sz="2000" dirty="0">
              <a:latin typeface="FontParagraph"/>
            </a:endParaRPr>
          </a:p>
          <a:p>
            <a:pPr algn="ctr"/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Витвинский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Валентин Фёдорович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артиллерист, Герой Советского Союза.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Горшенин, Константин Петрович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первый Генеральный прокурор СССР.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Крылов, Алексей Николаевич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кораблестроитель, специалист в области механики, математик, академик АН СССР.</a:t>
            </a:r>
          </a:p>
          <a:p>
            <a:pPr algn="ctr"/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Мазырин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Виктор Александрович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архитектор, автор особняка Арсения Морозова в Москве.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Цветков, Иван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Евменьевич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меценат, коллекционер, основатель картинной галереи.</a:t>
            </a:r>
          </a:p>
          <a:p>
            <a:pPr algn="ctr"/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Эрьзя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Степан Дмитриевич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русский и советский скульптор[46].</a:t>
            </a:r>
          </a:p>
          <a:p>
            <a:pPr algn="ctr"/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Судаев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Алексей Иванович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советский конструктор-оружейник. Лауреат Сталинской премии второй степени.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Зоя Ивановна Парфёнова (Акимова)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участник Великой Отечественной войны, заместитель командира эскадрильи 46-го гвардейского ночного бомбардировочного авиационного полка 325-й ночной бомбардировочной авиационной дивизии 4-й воздушной армии 2-го Белорусского фронта, гвардии старший лейтенант. Герой Советского Союза.</a:t>
            </a:r>
          </a:p>
          <a:p>
            <a:pPr algn="ctr"/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Кикин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Пётр Андреевич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герой Отечественной войны 1812 года.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Макаров, Пётр Григорьевич (1922—2006) — майор Советской Армии, участник Великой Отечественной войны, Герой Советского Союза (1945).</a:t>
            </a:r>
            <a:endParaRPr lang="ru-RU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239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772816"/>
            <a:ext cx="5832648" cy="4334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36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476672"/>
            <a:ext cx="5760640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Алатырь -  один из самых зеленых городов Чувашии. В границах города расположены особо охраняемые природные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территории. 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Зеленые насаждения в городе представлены в основном скверами и парками, которые создают неповторимый пейзаж старинного российского города. Наиболее привлекательны и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посещаемые: городской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парк ,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парк Ветеранов,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парк «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Сказка», липовая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аллея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.Всего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 в Алатыре насчитывается 14 парков и скверов.</a:t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356992"/>
            <a:ext cx="4435971" cy="2975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2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820820"/>
            <a:ext cx="6192688" cy="4128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83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34</TotalTime>
  <Words>34</Words>
  <Application>Microsoft Office PowerPoint</Application>
  <PresentationFormat>Экран (4:3)</PresentationFormat>
  <Paragraphs>21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Экскурсия по городу Алатырь. Подготовила воспитатель:Федотова Л.Н.</vt:lpstr>
      <vt:lpstr>Город Алатырь основан в 1552 году.</vt:lpstr>
      <vt:lpstr>Презентация PowerPoint</vt:lpstr>
      <vt:lpstr>Расположен Алатырь в Среднем Поволжье, на левом берегу реки Суры.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Спасибо за внимание!   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 Алатырь основан в 1552 году.</dc:title>
  <dc:creator>1</dc:creator>
  <cp:lastModifiedBy>1</cp:lastModifiedBy>
  <cp:revision>15</cp:revision>
  <dcterms:created xsi:type="dcterms:W3CDTF">2022-11-17T17:19:43Z</dcterms:created>
  <dcterms:modified xsi:type="dcterms:W3CDTF">2022-11-29T17:25:38Z</dcterms:modified>
</cp:coreProperties>
</file>