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39" autoAdjust="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FAA00-2CE2-43D6-951A-FF428005A503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88CE8-992D-4F02-BC4C-EECA8787DD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8592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Презентация на тему: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«Моё творчество»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85926"/>
            <a:ext cx="9144000" cy="50720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r"/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Выполнил: студент 3-го курса</a:t>
            </a:r>
          </a:p>
          <a:p>
            <a:pPr algn="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Засова С. Я.</a:t>
            </a:r>
          </a:p>
          <a:p>
            <a:pPr algn="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Преподаватель: Геращенко Н. В.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Учалы 2015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8. Предметная монотипия по сгибу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5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14493" y="-571511"/>
            <a:ext cx="5715017" cy="914400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9.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Кляксография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5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49" y="-560265"/>
            <a:ext cx="5737503" cy="9144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10.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Кляксография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(раздуванием)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5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49" y="-560265"/>
            <a:ext cx="5737503" cy="9144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11. Рисование свечёй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6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49" y="-560268"/>
            <a:ext cx="5737506" cy="914400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12.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Граттаж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6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13. Рисование по фактурной поверхности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6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928807" y="-357196"/>
            <a:ext cx="5286387" cy="914400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14. Рисование жёсткой кистью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7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49" y="-560268"/>
            <a:ext cx="5737506" cy="914400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15. Аппликация в технике «мозаика»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5_1856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84"/>
            <a:ext cx="9143999" cy="571501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2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16. Аппликация из торцовок.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5_2058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49" y="-560268"/>
            <a:ext cx="5737506" cy="914400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257280" cy="22540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</a:t>
            </a:r>
            <a:endParaRPr lang="ru-RU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715148"/>
            <a:ext cx="428596" cy="142852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Содержание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1.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Каляки-маляки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2. Фантазии с ладошкой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3. Рисование штрихом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4. Смешение красок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5. Пальчиковая живопись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6.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Ниткография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7. Монотипия от стекла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8. Предметная монотипия по сгибу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9.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Кляксография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10.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Кляксография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(раздуванием)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11. Рисование свечёй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12.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Граттаж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13. Рисование по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фактурной поверхности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14. Рисование жёсткой кистью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15. Аппликация в технике «мозаика»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16. Аппликация из торцовок.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403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Каляки-маляки</a:t>
            </a:r>
            <a:endParaRPr lang="ru-RU" dirty="0"/>
          </a:p>
        </p:txBody>
      </p:sp>
      <p:pic>
        <p:nvPicPr>
          <p:cNvPr id="4" name="Содержимое 3" descr="IMG_20151123_1452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42938"/>
            <a:ext cx="9143999" cy="621506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2. Фантазии с ладошкой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Содержимое 5" descr="IMG_20151123_1452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634586" y="-628928"/>
            <a:ext cx="5874829" cy="914400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3. Рисование штрихом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Содержимое 5" descr="IMG_20151123_1452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4. Смешение красок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IMG_20151123_1453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50" y="-560266"/>
            <a:ext cx="5737503" cy="914400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5. Пальчиковая живопись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Содержимое 5" descr="IMG_20151123_1453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03249" y="-560265"/>
            <a:ext cx="5737503" cy="9144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6.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Ниткография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0_1955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142984"/>
            <a:ext cx="9144000" cy="571501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7. Монотипия от стекла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IMG_20151123_1454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714492" y="-571508"/>
            <a:ext cx="5715016" cy="9144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6E6E6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177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на тему: «Моё творчество»</vt:lpstr>
      <vt:lpstr>Слайд 2</vt:lpstr>
      <vt:lpstr>1. Каляки-маляки</vt:lpstr>
      <vt:lpstr>2. Фантазии с ладошкой </vt:lpstr>
      <vt:lpstr>3. Рисование штрихом </vt:lpstr>
      <vt:lpstr>4. Смешение красок</vt:lpstr>
      <vt:lpstr>5. Пальчиковая живопись </vt:lpstr>
      <vt:lpstr>6. Ниткография </vt:lpstr>
      <vt:lpstr>7. Монотипия от стекла </vt:lpstr>
      <vt:lpstr>8. Предметная монотипия по сгибу </vt:lpstr>
      <vt:lpstr>9. Кляксография </vt:lpstr>
      <vt:lpstr>10. Кляксография (раздуванием) </vt:lpstr>
      <vt:lpstr>11. Рисование свечёй </vt:lpstr>
      <vt:lpstr>12. Граттаж </vt:lpstr>
      <vt:lpstr>13. Рисование по фактурной поверхности </vt:lpstr>
      <vt:lpstr>14. Рисование жёсткой кистью </vt:lpstr>
      <vt:lpstr>15. Аппликация в технике «мозаика» </vt:lpstr>
      <vt:lpstr>16. Аппликация из торцовок. 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«Моё творчество»</dc:title>
  <dc:creator>User</dc:creator>
  <cp:lastModifiedBy>User</cp:lastModifiedBy>
  <cp:revision>5</cp:revision>
  <dcterms:created xsi:type="dcterms:W3CDTF">2015-11-25T18:43:44Z</dcterms:created>
  <dcterms:modified xsi:type="dcterms:W3CDTF">2015-11-25T19:27:41Z</dcterms:modified>
</cp:coreProperties>
</file>