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2" r:id="rId3"/>
    <p:sldId id="263" r:id="rId4"/>
    <p:sldId id="267" r:id="rId5"/>
    <p:sldId id="268" r:id="rId6"/>
    <p:sldId id="269" r:id="rId7"/>
    <p:sldId id="261" r:id="rId8"/>
  </p:sldIdLst>
  <p:sldSz cx="9144000" cy="6858000" type="screen4x3"/>
  <p:notesSz cx="6742113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0393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5098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504390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24810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0137374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326806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81632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93037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18504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01422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0057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9775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59064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6621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2254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06515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3490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2664295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Мастер –класс на тему: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«Использование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нейрологоритмики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коррекционной работе»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Выполнили учитель-логопед</a:t>
            </a:r>
            <a:r>
              <a:rPr lang="ru-RU" sz="2800" dirty="0" smtClean="0">
                <a:solidFill>
                  <a:schemeClr val="tx1"/>
                </a:solidFill>
              </a:rPr>
              <a:t>:</a:t>
            </a:r>
          </a:p>
          <a:p>
            <a:pPr algn="r"/>
            <a:endParaRPr lang="ru-RU" sz="2800" dirty="0" smtClean="0">
              <a:solidFill>
                <a:schemeClr val="tx1"/>
              </a:solidFill>
            </a:endParaRPr>
          </a:p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Выдрина </a:t>
            </a:r>
            <a:r>
              <a:rPr lang="ru-RU" sz="2800" dirty="0" smtClean="0">
                <a:solidFill>
                  <a:schemeClr val="tx1"/>
                </a:solidFill>
              </a:rPr>
              <a:t>А.</a:t>
            </a:r>
            <a:r>
              <a:rPr lang="ru-RU" sz="2800" dirty="0" smtClean="0"/>
              <a:t>Н.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279535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1B7A851-F9D6-463F-9CE6-0160DD6FD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340768"/>
            <a:ext cx="6347714" cy="4700595"/>
          </a:xfrm>
        </p:spPr>
        <p:txBody>
          <a:bodyPr>
            <a:normAutofit/>
          </a:bodyPr>
          <a:lstStyle/>
          <a:p>
            <a:endParaRPr lang="ru-RU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Нейрологоритмика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объединяет в себе логопедическую  ритмику и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нейрокоррекцию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 методу заменяющего онтогенеза А.В. Семенович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48853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ADEB1F9-3AFC-4F0F-9EDF-C6FCC6D6F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332656"/>
            <a:ext cx="7922841" cy="72008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Каким детям нужна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нейрологоритмика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13A7A6A-EF4B-41A6-A41F-595890A705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1340768"/>
            <a:ext cx="7202761" cy="4700595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если ребенок </a:t>
            </a:r>
            <a:r>
              <a:rPr lang="ru-RU" dirty="0" err="1" smtClean="0">
                <a:solidFill>
                  <a:schemeClr val="tx1"/>
                </a:solidFill>
              </a:rPr>
              <a:t>гиперактивный</a:t>
            </a:r>
            <a:r>
              <a:rPr lang="ru-RU" dirty="0" smtClean="0">
                <a:solidFill>
                  <a:schemeClr val="tx1"/>
                </a:solidFill>
              </a:rPr>
              <a:t>, на замечания не реагирует или, наоборот, чересчур медлительный и пассивный;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заметна эмоциональная нестабильность, резкие перепады настроения;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есть  синдром дефицита внимания;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постоянно путает лево и право; жалуется на память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плохо ориентируется в пространстве, не может скоординировать движения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быстро переключается с одного действия на другое;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быстро утомляется не может сосредоточится на задании;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есть проблемы с речью разной сложности;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плохо развита мелкая и общая моторика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11468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02C590B-4461-4538-8637-304238C51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332656"/>
            <a:ext cx="7922841" cy="64807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формирует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нейрологоритмика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="" xmlns:a16="http://schemas.microsoft.com/office/drawing/2014/main" id="{F49A761A-72B3-4E1A-9643-7EBA2A3F2E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484784"/>
            <a:ext cx="6347714" cy="455657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Произвольную </a:t>
            </a:r>
            <a:r>
              <a:rPr lang="ru-RU" sz="2800" dirty="0" err="1" smtClean="0">
                <a:solidFill>
                  <a:schemeClr val="tx1"/>
                </a:solidFill>
              </a:rPr>
              <a:t>саморегуляцию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Психомоторную координацию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Слуховое восприятие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Общую и мелкую моторику 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Моторное планирование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Речевое поведение 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Социальные навыки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Коммуникативные навыки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7719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B8F26A6-E9AF-431C-9711-289223EC1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5871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Игры и упражнения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A42164C-9D2B-4EC1-8D30-782546B30E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628800"/>
            <a:ext cx="6347714" cy="441256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«Кто под зонтом»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«У меня ,у соседа , взял , отдал»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«Колечко»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«Гномик »  </a:t>
            </a:r>
            <a:endParaRPr lang="en-US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Игры направлены: на развитие координации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ru-RU" dirty="0" smtClean="0">
                <a:solidFill>
                  <a:schemeClr val="tx1"/>
                </a:solidFill>
              </a:rPr>
              <a:t>развитие общей и мелкой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моторики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  <a:r>
              <a:rPr lang="ru-RU" dirty="0" smtClean="0">
                <a:solidFill>
                  <a:schemeClr val="tx1"/>
                </a:solidFill>
              </a:rPr>
              <a:t> слухового внимания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ru-RU" dirty="0" smtClean="0">
                <a:solidFill>
                  <a:schemeClr val="tx1"/>
                </a:solidFill>
              </a:rPr>
              <a:t>межполушарного взаимодействия. На формирование </a:t>
            </a:r>
            <a:r>
              <a:rPr lang="ru-RU" dirty="0" err="1" smtClean="0">
                <a:solidFill>
                  <a:schemeClr val="tx1"/>
                </a:solidFill>
              </a:rPr>
              <a:t>межмодальных</a:t>
            </a:r>
            <a:r>
              <a:rPr lang="ru-RU" dirty="0" smtClean="0">
                <a:solidFill>
                  <a:schemeClr val="tx1"/>
                </a:solidFill>
              </a:rPr>
              <a:t>  </a:t>
            </a:r>
            <a:r>
              <a:rPr lang="ru-RU" dirty="0" err="1" smtClean="0">
                <a:solidFill>
                  <a:schemeClr val="tx1"/>
                </a:solidFill>
              </a:rPr>
              <a:t>перцептивных</a:t>
            </a:r>
            <a:r>
              <a:rPr lang="ru-RU" dirty="0" smtClean="0">
                <a:solidFill>
                  <a:schemeClr val="tx1"/>
                </a:solidFill>
              </a:rPr>
              <a:t>  взаимодействий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ru-RU" dirty="0" smtClean="0">
                <a:solidFill>
                  <a:schemeClr val="tx1"/>
                </a:solidFill>
              </a:rPr>
              <a:t>на развитие коммуникации.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51580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8636049-E3A8-4B9D-8B30-A06BE3A67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875184"/>
          </a:xfrm>
        </p:spPr>
        <p:txBody>
          <a:bodyPr/>
          <a:lstStyle/>
          <a:p>
            <a:pPr algn="ctr"/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F7794DD-ADEC-4CA8-84CA-B0A90DADA3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484784"/>
            <a:ext cx="6347714" cy="4556579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Систематическое использование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нейрологоритмических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упражнений и  игр оказывает положительное влияние на коррекцию обучения, развитию интеллекта и улучшает состояние физического здоровья, снижает утомляемость, повышает способность к произвольному контролю.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73618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E39C12D-05C5-4994-BC8B-F277B94B70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201622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283049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332</TotalTime>
  <Words>222</Words>
  <Application>Microsoft Office PowerPoint</Application>
  <PresentationFormat>Экран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Мастер –класс на тему:  «Использование нейрологоритмики  в коррекционной работе» </vt:lpstr>
      <vt:lpstr>Слайд 2</vt:lpstr>
      <vt:lpstr>Каким детям нужна нейрологоритмика</vt:lpstr>
      <vt:lpstr>Что формирует нейрологоритмика</vt:lpstr>
      <vt:lpstr>          Игры и упражнения</vt:lpstr>
      <vt:lpstr>Вывод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Raybook</dc:creator>
  <cp:lastModifiedBy>User</cp:lastModifiedBy>
  <cp:revision>21</cp:revision>
  <dcterms:created xsi:type="dcterms:W3CDTF">2021-12-04T08:03:00Z</dcterms:created>
  <dcterms:modified xsi:type="dcterms:W3CDTF">2022-11-29T13:07:43Z</dcterms:modified>
</cp:coreProperties>
</file>