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55" d="100"/>
          <a:sy n="55" d="100"/>
        </p:scale>
        <p:origin x="75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986833D3-C604-4CA8-A1A4-8EBE20BFDE5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2010DC8-B071-420E-BCA2-01541A774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27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33D3-C604-4CA8-A1A4-8EBE20BFDE5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0DC8-B071-420E-BCA2-01541A774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189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33D3-C604-4CA8-A1A4-8EBE20BFDE5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0DC8-B071-420E-BCA2-01541A774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2463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33D3-C604-4CA8-A1A4-8EBE20BFDE5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0DC8-B071-420E-BCA2-01541A774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3631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33D3-C604-4CA8-A1A4-8EBE20BFDE5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0DC8-B071-420E-BCA2-01541A774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5925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33D3-C604-4CA8-A1A4-8EBE20BFDE5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0DC8-B071-420E-BCA2-01541A774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843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33D3-C604-4CA8-A1A4-8EBE20BFDE5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0DC8-B071-420E-BCA2-01541A774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8271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986833D3-C604-4CA8-A1A4-8EBE20BFDE5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0DC8-B071-420E-BCA2-01541A774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3645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986833D3-C604-4CA8-A1A4-8EBE20BFDE5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0DC8-B071-420E-BCA2-01541A774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27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33D3-C604-4CA8-A1A4-8EBE20BFDE5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0DC8-B071-420E-BCA2-01541A774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935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33D3-C604-4CA8-A1A4-8EBE20BFDE5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0DC8-B071-420E-BCA2-01541A774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318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33D3-C604-4CA8-A1A4-8EBE20BFDE5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0DC8-B071-420E-BCA2-01541A774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174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33D3-C604-4CA8-A1A4-8EBE20BFDE5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0DC8-B071-420E-BCA2-01541A774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268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33D3-C604-4CA8-A1A4-8EBE20BFDE5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0DC8-B071-420E-BCA2-01541A774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226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33D3-C604-4CA8-A1A4-8EBE20BFDE5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0DC8-B071-420E-BCA2-01541A774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01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33D3-C604-4CA8-A1A4-8EBE20BFDE5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0DC8-B071-420E-BCA2-01541A774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333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833D3-C604-4CA8-A1A4-8EBE20BFDE5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0DC8-B071-420E-BCA2-01541A774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340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986833D3-C604-4CA8-A1A4-8EBE20BFDE5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42010DC8-B071-420E-BCA2-01541A774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580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760331"/>
            <a:ext cx="8825658" cy="2677648"/>
          </a:xfrm>
        </p:spPr>
        <p:txBody>
          <a:bodyPr/>
          <a:lstStyle/>
          <a:p>
            <a:r>
              <a:rPr lang="ru-RU" dirty="0"/>
              <a:t>Проект по теме</a:t>
            </a:r>
            <a:br>
              <a:rPr lang="ru-RU" dirty="0"/>
            </a:br>
            <a:r>
              <a:rPr lang="ru-RU" dirty="0"/>
              <a:t>«Традиционные куклы народов мира»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r"/>
            <a:r>
              <a:rPr lang="ru-RU" sz="1600" dirty="0">
                <a:solidFill>
                  <a:schemeClr val="bg1"/>
                </a:solidFill>
              </a:rPr>
              <a:t>Подготовила: Абдурахманова Анна</a:t>
            </a:r>
          </a:p>
          <a:p>
            <a:pPr algn="r"/>
            <a:r>
              <a:rPr lang="ru-RU" sz="1600" dirty="0">
                <a:solidFill>
                  <a:schemeClr val="bg1"/>
                </a:solidFill>
              </a:rPr>
              <a:t>Ученица 3- а  класса Ку  «</a:t>
            </a:r>
            <a:r>
              <a:rPr lang="ru-RU" sz="1600" dirty="0" err="1">
                <a:solidFill>
                  <a:schemeClr val="bg1"/>
                </a:solidFill>
              </a:rPr>
              <a:t>НСОш</a:t>
            </a:r>
            <a:r>
              <a:rPr lang="ru-RU" sz="1600" dirty="0">
                <a:solidFill>
                  <a:schemeClr val="bg1"/>
                </a:solidFill>
              </a:rPr>
              <a:t>»</a:t>
            </a:r>
          </a:p>
          <a:p>
            <a:pPr algn="r"/>
            <a:r>
              <a:rPr lang="ru-RU" sz="1600" dirty="0">
                <a:solidFill>
                  <a:schemeClr val="bg1"/>
                </a:solidFill>
              </a:rPr>
              <a:t>Г. Нижневартовск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736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dirty="0"/>
              <a:t>Хантыйские</a:t>
            </a:r>
            <a:r>
              <a:rPr lang="ru-RU" sz="2400" i="1" dirty="0"/>
              <a:t> </a:t>
            </a:r>
            <a:r>
              <a:rPr lang="ru-RU" sz="2800" i="1" dirty="0"/>
              <a:t>куклы</a:t>
            </a:r>
            <a:r>
              <a:rPr lang="ru-RU" sz="2400" i="1" dirty="0"/>
              <a:t> 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прошлые века хантыйские дети играли в куклу которая носит название </a:t>
            </a:r>
            <a:r>
              <a:rPr lang="ru-RU" dirty="0" err="1"/>
              <a:t>акань</a:t>
            </a:r>
            <a:r>
              <a:rPr lang="ru-RU" dirty="0"/>
              <a:t>. Таких кукол шили из ткани, сукна или меха. </a:t>
            </a:r>
            <a:r>
              <a:rPr lang="ru-RU" dirty="0" err="1"/>
              <a:t>Акань</a:t>
            </a:r>
            <a:r>
              <a:rPr lang="ru-RU" dirty="0"/>
              <a:t> считают членом семьи, поэтому она находится всегда рядом со своим хозяином.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950" y="3913158"/>
            <a:ext cx="3621024" cy="26151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946" y="3913158"/>
            <a:ext cx="3897433" cy="2619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508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i="1" dirty="0"/>
              <a:t>Русские</a:t>
            </a:r>
            <a:r>
              <a:rPr lang="ru-RU" sz="2400" i="1" dirty="0"/>
              <a:t> </a:t>
            </a:r>
            <a:r>
              <a:rPr lang="ru-RU" sz="3200" i="1" dirty="0"/>
              <a:t>куклы</a:t>
            </a:r>
            <a:endParaRPr lang="ru-RU" sz="24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948" y="2255771"/>
            <a:ext cx="8825659" cy="34163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На Руси делали куклу-</a:t>
            </a:r>
            <a:r>
              <a:rPr lang="ru-RU" dirty="0" err="1"/>
              <a:t>мотанку</a:t>
            </a:r>
            <a:r>
              <a:rPr lang="ru-RU" dirty="0"/>
              <a:t>. Она использовалась как оберег. Её особенности в том, что при её изготовлении не использовали иглу, а закрепляли всё узелками. Так же эта кукла была безликой. Существуют несколько видов куклы-</a:t>
            </a:r>
            <a:r>
              <a:rPr lang="ru-RU" dirty="0" err="1"/>
              <a:t>мотанки</a:t>
            </a:r>
            <a:r>
              <a:rPr lang="ru-RU" dirty="0"/>
              <a:t>, и каждая такая кукла носит свою цель. Каких-то </a:t>
            </a:r>
            <a:r>
              <a:rPr lang="ru-RU" dirty="0" err="1"/>
              <a:t>мотанок</a:t>
            </a:r>
            <a:r>
              <a:rPr lang="ru-RU" dirty="0"/>
              <a:t> клали в кроватку ребёнку, других дарили молодожёнам, третьих брали с собой в дорогу.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404" y="3444204"/>
            <a:ext cx="3413796" cy="34137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777" y="3987385"/>
            <a:ext cx="2896673" cy="28966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21" y="3987687"/>
            <a:ext cx="2844555" cy="2844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686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9675" y="509789"/>
            <a:ext cx="3983715" cy="687946"/>
          </a:xfrm>
        </p:spPr>
        <p:txBody>
          <a:bodyPr/>
          <a:lstStyle/>
          <a:p>
            <a:r>
              <a:rPr lang="ru-RU" i="1" dirty="0"/>
              <a:t>Матрёшка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119" y="373131"/>
            <a:ext cx="4627461" cy="416471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61771" y="1295687"/>
            <a:ext cx="3388436" cy="4724113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bg1"/>
                </a:solidFill>
              </a:rPr>
              <a:t>Но традиционной русской куклой является матрёшка. Матрёшки появились в 90-х годах </a:t>
            </a:r>
            <a:r>
              <a:rPr lang="en-US" sz="1800" dirty="0">
                <a:solidFill>
                  <a:schemeClr val="bg1"/>
                </a:solidFill>
              </a:rPr>
              <a:t>XIX </a:t>
            </a:r>
            <a:r>
              <a:rPr lang="ru-RU" sz="1800" dirty="0">
                <a:solidFill>
                  <a:schemeClr val="bg1"/>
                </a:solidFill>
              </a:rPr>
              <a:t>века и  представляли праздничные костюмы жителей различных губерний и уездов. Эскизы матрёшки были созданы художником Сергеем Малютиным. Само слово "матрёшка" образовано от имени Матрёна. Сейчас в нескольких городах России работают музеи матрёшки.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119" y="4537846"/>
            <a:ext cx="3435774" cy="23201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864" y="4249293"/>
            <a:ext cx="2680890" cy="2716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332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i="1" dirty="0"/>
              <a:t>Участие в городской выставке</a:t>
            </a:r>
          </a:p>
        </p:txBody>
      </p:sp>
      <p:pic>
        <p:nvPicPr>
          <p:cNvPr id="9" name="Picture 5" descr="C:\Users\User\Desktop\Новое для аттестации\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79" y="2277950"/>
            <a:ext cx="3937582" cy="4411551"/>
          </a:xfrm>
          <a:noFill/>
        </p:spPr>
      </p:pic>
      <p:sp>
        <p:nvSpPr>
          <p:cNvPr id="10" name="Объект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этом году мы с моей мамой изготовили куклу из всем хорошо известного стихотворения А. Некрасова «Дед </a:t>
            </a:r>
            <a:r>
              <a:rPr lang="ru-RU" dirty="0" err="1"/>
              <a:t>Мазай</a:t>
            </a:r>
            <a:r>
              <a:rPr lang="ru-RU" dirty="0"/>
              <a:t> и зайцы» - дедушку </a:t>
            </a:r>
            <a:r>
              <a:rPr lang="ru-RU" dirty="0" err="1"/>
              <a:t>Мазая</a:t>
            </a:r>
            <a:r>
              <a:rPr lang="ru-RU" dirty="0"/>
              <a:t>, и приняли участие в городской выставке кукол «Солнце для всех», где награждены были дипломом участника выставки.</a:t>
            </a:r>
          </a:p>
        </p:txBody>
      </p:sp>
    </p:spTree>
    <p:extLst>
      <p:ext uri="{BB962C8B-B14F-4D97-AF65-F5344CB8AC3E}">
        <p14:creationId xmlns:p14="http://schemas.microsoft.com/office/powerpoint/2010/main" val="28476307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i="1" dirty="0"/>
              <a:t>Социологический опрос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933385" y="2322522"/>
            <a:ext cx="4099798" cy="43401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/>
              <a:t>Я решили проверить, а что знают мои одноклассники о куклах. Для этого  разработала несколько вопросов,  наиболее интересовавших меня, на которые попросила ответить учеников моего 2б класса. В опросе приняли участие 25 детей.</a:t>
            </a:r>
          </a:p>
          <a:p>
            <a:pPr marL="0" indent="0">
              <a:buNone/>
            </a:pPr>
            <a:endParaRPr lang="ru-RU" sz="1600" dirty="0"/>
          </a:p>
        </p:txBody>
      </p:sp>
      <p:graphicFrame>
        <p:nvGraphicFramePr>
          <p:cNvPr id="5" name="Содержимое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677984745"/>
              </p:ext>
            </p:extLst>
          </p:nvPr>
        </p:nvGraphicFramePr>
        <p:xfrm>
          <a:off x="382221" y="2125015"/>
          <a:ext cx="7551164" cy="453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r:id="rId3" imgW="8535140" imgH="5029636" progId="Excel.Chart.8">
                  <p:embed/>
                </p:oleObj>
              </mc:Choice>
              <mc:Fallback>
                <p:oleObj r:id="rId3" imgW="8535140" imgH="5029636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221" y="2125015"/>
                        <a:ext cx="7551164" cy="4537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946346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2227" y="716091"/>
            <a:ext cx="8761413" cy="706964"/>
          </a:xfrm>
        </p:spPr>
        <p:txBody>
          <a:bodyPr/>
          <a:lstStyle/>
          <a:p>
            <a:pPr algn="ctr"/>
            <a:r>
              <a:rPr lang="ru-RU" sz="2800" i="1" dirty="0"/>
              <a:t>Социологический опрос</a:t>
            </a:r>
            <a:endParaRPr lang="ru-RU" sz="2800" dirty="0"/>
          </a:p>
        </p:txBody>
      </p:sp>
      <p:graphicFrame>
        <p:nvGraphicFramePr>
          <p:cNvPr id="4" name="Содержимое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2996221"/>
              </p:ext>
            </p:extLst>
          </p:nvPr>
        </p:nvGraphicFramePr>
        <p:xfrm>
          <a:off x="1519707" y="2208728"/>
          <a:ext cx="9324304" cy="4649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r:id="rId3" imgW="8535140" imgH="5029636" progId="Excel.Chart.8">
                  <p:embed/>
                </p:oleObj>
              </mc:Choice>
              <mc:Fallback>
                <p:oleObj r:id="rId3" imgW="8535140" imgH="5029636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9707" y="2208728"/>
                        <a:ext cx="9324304" cy="46492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149041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i="1" dirty="0"/>
              <a:t>Анкетирование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92429" y="2343954"/>
            <a:ext cx="11127346" cy="46170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Мне было интересно, играют ли девочки моего класса в куклы. Я провела анкетирование среди них и, получила вот такие ответы: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/>
              <a:t>- у  100% девочек есть куклы, 90% из них играют в эти куклы.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/>
              <a:t>- 75% одежду для кукол покупают в магазинах готовую, и лишь 25% шьют сами.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/>
              <a:t>- из числа опрошенных 16 % знают, какими были куклы в древней Руси.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/>
              <a:t>- 16% девочек ответили, что мама передала свою куклу по наследству дочке. </a:t>
            </a:r>
          </a:p>
          <a:p>
            <a:pPr marL="0" indent="0">
              <a:buNone/>
            </a:pPr>
            <a:r>
              <a:rPr lang="ru-RU" dirty="0"/>
              <a:t>Из анкеты я выяснила, что кукла является любимой игрушкой. Некоторые мамы стараются привить своим детям умение шить. Дети любознательны, а значит взрослым необходимо как можно больше посвящать их в историю нашей страны. </a:t>
            </a:r>
          </a:p>
        </p:txBody>
      </p:sp>
    </p:spTree>
    <p:extLst>
      <p:ext uri="{BB962C8B-B14F-4D97-AF65-F5344CB8AC3E}">
        <p14:creationId xmlns:p14="http://schemas.microsoft.com/office/powerpoint/2010/main" val="33049168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i="1" dirty="0"/>
              <a:t>Выводы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4" y="2590621"/>
            <a:ext cx="9521632" cy="4145030"/>
          </a:xfrm>
        </p:spPr>
        <p:txBody>
          <a:bodyPr/>
          <a:lstStyle/>
          <a:p>
            <a:pPr marL="0" indent="0">
              <a:buNone/>
            </a:pPr>
            <a:r>
              <a:rPr lang="ru-RU" altLang="ru-RU" b="1" dirty="0"/>
              <a:t>Кукла не рождается сама: ее создает человек. Она обретает жизнь при помощи воображения и воли своего создателя.</a:t>
            </a:r>
          </a:p>
          <a:p>
            <a:pPr marL="0" indent="0">
              <a:buNone/>
            </a:pPr>
            <a:r>
              <a:rPr lang="ru-RU" altLang="ru-RU" b="1" dirty="0"/>
              <a:t>Являясь частью культуры всего человечества, кукла сохраняет в своем образе самобытность и характерные черты создающего ее народа. В этом главная ценность традиционной народной куклы.</a:t>
            </a:r>
          </a:p>
          <a:p>
            <a:pPr marL="0" indent="0">
              <a:buNone/>
            </a:pPr>
            <a:r>
              <a:rPr lang="ru-RU" b="1" dirty="0"/>
              <a:t>Таким образом, куклы очень изменились со временем. Сейчас куклы воплощают человеческую жизнь и их используют в качестве игрушек. Древних кукол можно найти в музеях, увидеть на выставках и так далее.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379304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73141" y="927756"/>
            <a:ext cx="8825658" cy="2677648"/>
          </a:xfrm>
        </p:spPr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776993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idx="1"/>
          </p:nvPr>
        </p:nvSpPr>
        <p:spPr>
          <a:xfrm>
            <a:off x="1155700" y="863600"/>
            <a:ext cx="9817100" cy="5807656"/>
          </a:xfrm>
        </p:spPr>
        <p:txBody>
          <a:bodyPr/>
          <a:lstStyle/>
          <a:p>
            <a:pPr marL="0" indent="0" algn="ctr">
              <a:buNone/>
            </a:pPr>
            <a:endParaRPr lang="ru-RU" sz="2400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Дети всего мира любят играть в различные игрушки. Ещё в древние времена людьми были придуманы куклы, которые являлись не только игрушками, но и оберегами, талисманами и т.д.. Со временем они были </a:t>
            </a:r>
            <a:r>
              <a:rPr lang="ru-RU" dirty="0" err="1"/>
              <a:t>усовершенствованны</a:t>
            </a:r>
            <a:r>
              <a:rPr lang="ru-RU" dirty="0"/>
              <a:t>, и поэтому куклы современного времени очень отличаются от кукол, которыми играли дети в древние времена. </a:t>
            </a:r>
          </a:p>
          <a:p>
            <a:r>
              <a:rPr lang="ru-RU" dirty="0"/>
              <a:t>Мне стало интересно, как первоначально выглядели куклы различных стран, какой смысл в них вкладывали создатели и как они изменились со временем. Именно поэтому темой моего проекта стали традиционные куклы </a:t>
            </a:r>
            <a:r>
              <a:rPr lang="ru-RU" dirty="0" err="1"/>
              <a:t>нородов</a:t>
            </a:r>
            <a:r>
              <a:rPr lang="ru-RU" dirty="0"/>
              <a:t> мира.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6316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4" y="798490"/>
            <a:ext cx="8825659" cy="5221309"/>
          </a:xfrm>
        </p:spPr>
        <p:txBody>
          <a:bodyPr>
            <a:normAutofit/>
          </a:bodyPr>
          <a:lstStyle/>
          <a:p>
            <a:r>
              <a:rPr lang="ru-RU" sz="1600" b="1" dirty="0">
                <a:solidFill>
                  <a:schemeClr val="bg1"/>
                </a:solidFill>
              </a:rPr>
              <a:t>Цель </a:t>
            </a:r>
            <a:r>
              <a:rPr lang="ru-RU" sz="1600" dirty="0">
                <a:solidFill>
                  <a:schemeClr val="bg1"/>
                </a:solidFill>
              </a:rPr>
              <a:t>моего исследования заключается в том, чтобы</a:t>
            </a:r>
            <a:r>
              <a:rPr lang="ru-RU" sz="1600" b="1" dirty="0">
                <a:solidFill>
                  <a:schemeClr val="bg1"/>
                </a:solidFill>
              </a:rPr>
              <a:t> </a:t>
            </a:r>
            <a:r>
              <a:rPr lang="ru-RU" sz="1600" dirty="0">
                <a:solidFill>
                  <a:schemeClr val="bg1"/>
                </a:solidFill>
              </a:rPr>
              <a:t>узнать и рассказать о том, какие куклы существовали в древние времена в различных странах, с какой целью они изготавливались и как изменились со временем.</a:t>
            </a:r>
            <a:r>
              <a:rPr lang="ru-RU" sz="1600" b="1" dirty="0">
                <a:solidFill>
                  <a:schemeClr val="bg1"/>
                </a:solidFill>
              </a:rPr>
              <a:t> </a:t>
            </a:r>
          </a:p>
          <a:p>
            <a:endParaRPr lang="ru-RU" sz="16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1600" b="1" dirty="0">
              <a:solidFill>
                <a:schemeClr val="bg1"/>
              </a:solidFill>
            </a:endParaRPr>
          </a:p>
          <a:p>
            <a:r>
              <a:rPr lang="ru-RU" sz="1600" b="1" dirty="0"/>
              <a:t>Задачи, которые я перед собой поставила:</a:t>
            </a:r>
            <a:r>
              <a:rPr lang="ru-RU" sz="1600" dirty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/>
              <a:t>Из источников средств массовой информации, сети Интернета изучить историю                  возникновения кукол.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1600" dirty="0"/>
              <a:t>Изготовить некоторые виды кукол, донести информацию до своих одноклассников и друзей.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1600" dirty="0"/>
              <a:t>Провести анкетирование и социологический опрос среди учеников моего класса.</a:t>
            </a:r>
            <a:r>
              <a:rPr lang="ru-RU" sz="1600" b="1" dirty="0"/>
              <a:t> </a:t>
            </a:r>
            <a:endParaRPr lang="ru-RU" sz="1600" dirty="0"/>
          </a:p>
          <a:p>
            <a:r>
              <a:rPr lang="ru-RU" sz="1600" b="1" dirty="0"/>
              <a:t>Гипотеза, которую я выдвинула</a:t>
            </a:r>
            <a:r>
              <a:rPr lang="ru-RU" sz="1600" dirty="0"/>
              <a:t>: допустим, что через куклу из поколения в поколение передается духовная сила, национальное богатство, талант и культура целого народа.</a:t>
            </a:r>
          </a:p>
          <a:p>
            <a:endParaRPr lang="ru-RU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754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i="1" dirty="0"/>
              <a:t>История первых кукол и материалы из которых они были сделаны:</a:t>
            </a:r>
            <a:br>
              <a:rPr lang="ru-RU" dirty="0"/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 Самые первые куклы были изготовлены  из подручных материалов, таких как глина, камень, дерево, слоновая кость, кожа, воск, и т.д.</a:t>
            </a:r>
          </a:p>
          <a:p>
            <a:r>
              <a:rPr lang="ru-RU" dirty="0"/>
              <a:t>2.  Самая древняя кукла-марионетка была найдена в захоронении «Брно-2», Чехословакия. Это небольшая фигурка   из мамонтовой кости, к туловищу которой прикреплены подвижные конечности. Возраст куклы составляет примерно 30-35 тысяч лет. Некоторые исследователи Франции считают Марионетку  началом истории куклы.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0522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i="1" dirty="0"/>
              <a:t>История первых кукол и материалы из которых они были сделаны: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3792" y="2279559"/>
            <a:ext cx="11397802" cy="44754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 древних цивилизациях Греции, Рима и Египта были найдены наиболее ранние документальные записи о существовании кукол.                                                                                                                                                                                                    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dirty="0"/>
              <a:t>В   качестве традиционной игрушки для детей куклы стали выступать со времён существования Древней Греции.    Греческие куклы были сделаны из глины, с выраженными бедрами и плечами. Перед свадьбой девушки приносили кукол в храм.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dirty="0"/>
              <a:t>В Риме кукол изготавливали из слоновой кости, глины и дерева. Тряпичные куклы делались из остатков ткани в доме (3 в. до н.э.). Когда девушки выходили замуж, они посвящали своих кукол в Богини.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Найденные в Древнем Египте куклы были плоскими, без ног и с округлённой нижней частью туловища. Египетские дети играли в кукол с подвижными </a:t>
            </a:r>
            <a:r>
              <a:rPr lang="ru-RU" dirty="0" err="1"/>
              <a:t>конечностяии</a:t>
            </a:r>
            <a:r>
              <a:rPr lang="ru-RU" dirty="0"/>
              <a:t> и с париками. Таких кукол делали из дерева, камня или же керамики</a:t>
            </a:r>
          </a:p>
        </p:txBody>
      </p:sp>
    </p:spTree>
    <p:extLst>
      <p:ext uri="{BB962C8B-B14F-4D97-AF65-F5344CB8AC3E}">
        <p14:creationId xmlns:p14="http://schemas.microsoft.com/office/powerpoint/2010/main" val="1970110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871" y="357356"/>
            <a:ext cx="3124820" cy="4161692"/>
          </a:xfrm>
        </p:spPr>
      </p:pic>
      <p:sp>
        <p:nvSpPr>
          <p:cNvPr id="6" name="Заголовок 1"/>
          <p:cNvSpPr>
            <a:spLocks noGrp="1"/>
          </p:cNvSpPr>
          <p:nvPr>
            <p:ph type="body" sz="half" idx="2"/>
          </p:nvPr>
        </p:nvSpPr>
        <p:spPr>
          <a:xfrm>
            <a:off x="1155700" y="836613"/>
            <a:ext cx="2792413" cy="5187950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bg1"/>
                </a:solidFill>
              </a:rPr>
              <a:t>В 40-е годы </a:t>
            </a:r>
            <a:r>
              <a:rPr lang="en-US" sz="1800" dirty="0">
                <a:solidFill>
                  <a:schemeClr val="bg1"/>
                </a:solidFill>
              </a:rPr>
              <a:t>XVII </a:t>
            </a:r>
            <a:r>
              <a:rPr lang="ru-RU" sz="1800" dirty="0">
                <a:solidFill>
                  <a:schemeClr val="bg1"/>
                </a:solidFill>
              </a:rPr>
              <a:t>века во Франции появились восковые куклы, которые были названы </a:t>
            </a:r>
            <a:r>
              <a:rPr lang="ru-RU" sz="1800" dirty="0" err="1">
                <a:solidFill>
                  <a:schemeClr val="bg1"/>
                </a:solidFill>
              </a:rPr>
              <a:t>пандорами</a:t>
            </a:r>
            <a:r>
              <a:rPr lang="ru-RU" sz="1800" dirty="0">
                <a:solidFill>
                  <a:schemeClr val="bg1"/>
                </a:solidFill>
              </a:rPr>
              <a:t>. Их часто делали в человеческий рост и использовали для показа Парижской моды. К </a:t>
            </a:r>
            <a:r>
              <a:rPr lang="ru-RU" sz="1800" dirty="0" err="1">
                <a:solidFill>
                  <a:schemeClr val="bg1"/>
                </a:solidFill>
              </a:rPr>
              <a:t>пандорам</a:t>
            </a:r>
            <a:r>
              <a:rPr lang="ru-RU" sz="1800" dirty="0">
                <a:solidFill>
                  <a:schemeClr val="bg1"/>
                </a:solidFill>
              </a:rPr>
              <a:t> прилагались сундучки с одеждой, аксессуары и духи. </a:t>
            </a:r>
          </a:p>
          <a:p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4360" y="3430588"/>
            <a:ext cx="3758902" cy="3194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01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9" r="4299"/>
          <a:stretch>
            <a:fillRect/>
          </a:stretch>
        </p:blipFill>
        <p:spPr>
          <a:xfrm>
            <a:off x="6045594" y="563451"/>
            <a:ext cx="3227193" cy="4572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54954" y="1249251"/>
            <a:ext cx="3859212" cy="3779949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Первые фарфоровые куклы появились во Франции в Х</a:t>
            </a:r>
            <a:r>
              <a:rPr lang="en-US" sz="2400" dirty="0">
                <a:solidFill>
                  <a:schemeClr val="bg1"/>
                </a:solidFill>
              </a:rPr>
              <a:t>VIII</a:t>
            </a:r>
            <a:r>
              <a:rPr lang="ru-RU" sz="2400" dirty="0">
                <a:solidFill>
                  <a:schemeClr val="bg1"/>
                </a:solidFill>
              </a:rPr>
              <a:t> веке. Из </a:t>
            </a:r>
            <a:r>
              <a:rPr lang="ru-RU" sz="2400" dirty="0" err="1">
                <a:solidFill>
                  <a:schemeClr val="bg1"/>
                </a:solidFill>
              </a:rPr>
              <a:t>форфора</a:t>
            </a:r>
            <a:r>
              <a:rPr lang="ru-RU" sz="2400" dirty="0">
                <a:solidFill>
                  <a:schemeClr val="bg1"/>
                </a:solidFill>
              </a:rPr>
              <a:t> делали только головы и конечности кукол, а тело было сделано из кожи или ткани</a:t>
            </a:r>
            <a:r>
              <a:rPr lang="ru-RU" sz="2400" dirty="0"/>
              <a:t>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1263" y="2835805"/>
            <a:ext cx="3400737" cy="39609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1218" y="-20893"/>
            <a:ext cx="2580782" cy="3441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253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/>
              <a:t> </a:t>
            </a:r>
            <a:r>
              <a:rPr lang="ru-RU" sz="2800" i="1" dirty="0"/>
              <a:t>Африканские</a:t>
            </a:r>
            <a:r>
              <a:rPr lang="ru-RU" sz="2400" i="1" dirty="0"/>
              <a:t> </a:t>
            </a:r>
            <a:r>
              <a:rPr lang="ru-RU" sz="2800" i="1" dirty="0"/>
              <a:t>и</a:t>
            </a:r>
            <a:r>
              <a:rPr lang="ru-RU" sz="2400" i="1" dirty="0"/>
              <a:t> </a:t>
            </a:r>
            <a:r>
              <a:rPr lang="ru-RU" sz="2800" i="1" dirty="0"/>
              <a:t>японские</a:t>
            </a:r>
            <a:r>
              <a:rPr lang="ru-RU" sz="2400" i="1" dirty="0"/>
              <a:t> </a:t>
            </a:r>
            <a:r>
              <a:rPr lang="ru-RU" sz="2800" i="1" dirty="0"/>
              <a:t>куклы</a:t>
            </a:r>
            <a:r>
              <a:rPr lang="ru-RU" sz="2400" i="1" dirty="0"/>
              <a:t>: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-16026" y="2163524"/>
            <a:ext cx="4825158" cy="3416301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Африканские куклы                                                                             использовались в качестве талисмана, а так же для развлечения. Наиболее известными  являются куклы </a:t>
            </a:r>
            <a:r>
              <a:rPr lang="ru-RU" dirty="0" err="1"/>
              <a:t>Акуаба</a:t>
            </a:r>
            <a:r>
              <a:rPr lang="ru-RU" dirty="0"/>
              <a:t>, с большими головами в виде дисков.   </a:t>
            </a:r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023715" y="2298573"/>
            <a:ext cx="4825159" cy="3146201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В качестве </a:t>
            </a:r>
            <a:r>
              <a:rPr lang="ru-RU" dirty="0" err="1"/>
              <a:t>ирушки</a:t>
            </a:r>
            <a:r>
              <a:rPr lang="ru-RU" dirty="0"/>
              <a:t> японские куклы стали использоваться с Х</a:t>
            </a:r>
            <a:r>
              <a:rPr lang="en-US" dirty="0"/>
              <a:t>I </a:t>
            </a:r>
            <a:r>
              <a:rPr lang="ru-RU" dirty="0"/>
              <a:t>века, первоначально они использовались в качестве </a:t>
            </a:r>
            <a:r>
              <a:rPr lang="ru-RU" dirty="0" err="1"/>
              <a:t>талисманоа</a:t>
            </a:r>
            <a:r>
              <a:rPr lang="ru-RU" dirty="0"/>
              <a:t> и оберегов. Существует множество различных японских кукол, каждая из которых что-либо олицетворяет.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49" y="4009206"/>
            <a:ext cx="2249925" cy="22499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136" y="3992143"/>
            <a:ext cx="1870711" cy="27437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8874" y="1468065"/>
            <a:ext cx="2190528" cy="31293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6428" y="4079523"/>
            <a:ext cx="1941155" cy="2568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180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dirty="0"/>
              <a:t>Американские</a:t>
            </a:r>
            <a:r>
              <a:rPr lang="ru-RU" sz="2400" i="1" dirty="0"/>
              <a:t> </a:t>
            </a:r>
            <a:r>
              <a:rPr lang="ru-RU" sz="2800" i="1" dirty="0"/>
              <a:t>куклы</a:t>
            </a:r>
            <a:endParaRPr lang="ru-RU" sz="2400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2222" y="2316878"/>
            <a:ext cx="4825158" cy="284003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Традиционными куклами Америки были куклы с головой из сушёных яблок (североамериканские).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743976" y="2316877"/>
            <a:ext cx="5145971" cy="383922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Но сейчас огромной популярностью по всему миру пользуется американская кукла </a:t>
            </a:r>
            <a:r>
              <a:rPr lang="ru-RU" dirty="0" err="1"/>
              <a:t>барби</a:t>
            </a:r>
            <a:r>
              <a:rPr lang="ru-RU" dirty="0"/>
              <a:t>. Прототипом стала немецкая кукла, которая была изменена и доработана американкой Рут </a:t>
            </a:r>
            <a:r>
              <a:rPr lang="ru-RU" dirty="0" err="1"/>
              <a:t>Хэндлер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668" y="4198513"/>
            <a:ext cx="3625351" cy="25662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640" y="3813437"/>
            <a:ext cx="3562980" cy="2951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702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97</TotalTime>
  <Words>1100</Words>
  <Application>Microsoft Office PowerPoint</Application>
  <PresentationFormat>Широкоэкранный</PresentationFormat>
  <Paragraphs>62</Paragraphs>
  <Slides>18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Century Gothic</vt:lpstr>
      <vt:lpstr>Courier New</vt:lpstr>
      <vt:lpstr>Wingdings</vt:lpstr>
      <vt:lpstr>Wingdings 3</vt:lpstr>
      <vt:lpstr>Ион (конференц-зал)</vt:lpstr>
      <vt:lpstr>Microsoft Excel Chart</vt:lpstr>
      <vt:lpstr>Проект по теме «Традиционные куклы народов мира»</vt:lpstr>
      <vt:lpstr>Презентация PowerPoint</vt:lpstr>
      <vt:lpstr>Презентация PowerPoint</vt:lpstr>
      <vt:lpstr>История первых кукол и материалы из которых они были сделаны: </vt:lpstr>
      <vt:lpstr>История первых кукол и материалы из которых они были сделаны: </vt:lpstr>
      <vt:lpstr>Презентация PowerPoint</vt:lpstr>
      <vt:lpstr>Презентация PowerPoint</vt:lpstr>
      <vt:lpstr> Африканские и японские куклы: </vt:lpstr>
      <vt:lpstr>Американские куклы</vt:lpstr>
      <vt:lpstr>Хантыйские куклы </vt:lpstr>
      <vt:lpstr>Русские куклы</vt:lpstr>
      <vt:lpstr>Матрёшка</vt:lpstr>
      <vt:lpstr>Участие в городской выставке</vt:lpstr>
      <vt:lpstr>Социологический опрос</vt:lpstr>
      <vt:lpstr>Социологический опрос</vt:lpstr>
      <vt:lpstr>Анкетирование</vt:lpstr>
      <vt:lpstr>Выводы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теме «Традиционные куклы народов мира»</dc:title>
  <dc:creator>Пользователь</dc:creator>
  <cp:lastModifiedBy>User</cp:lastModifiedBy>
  <cp:revision>11</cp:revision>
  <dcterms:created xsi:type="dcterms:W3CDTF">2016-03-03T17:20:14Z</dcterms:created>
  <dcterms:modified xsi:type="dcterms:W3CDTF">2022-11-28T16:04:44Z</dcterms:modified>
</cp:coreProperties>
</file>