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9" r:id="rId1"/>
  </p:sldMasterIdLst>
  <p:notesMasterIdLst>
    <p:notesMasterId r:id="rId21"/>
  </p:notesMasterIdLst>
  <p:sldIdLst>
    <p:sldId id="285" r:id="rId2"/>
    <p:sldId id="306" r:id="rId3"/>
    <p:sldId id="340" r:id="rId4"/>
    <p:sldId id="341" r:id="rId5"/>
    <p:sldId id="339" r:id="rId6"/>
    <p:sldId id="342" r:id="rId7"/>
    <p:sldId id="343" r:id="rId8"/>
    <p:sldId id="336" r:id="rId9"/>
    <p:sldId id="344" r:id="rId10"/>
    <p:sldId id="325" r:id="rId11"/>
    <p:sldId id="346" r:id="rId12"/>
    <p:sldId id="345" r:id="rId13"/>
    <p:sldId id="317" r:id="rId14"/>
    <p:sldId id="347" r:id="rId15"/>
    <p:sldId id="348" r:id="rId16"/>
    <p:sldId id="349" r:id="rId17"/>
    <p:sldId id="321" r:id="rId18"/>
    <p:sldId id="322" r:id="rId19"/>
    <p:sldId id="30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B66A157-988F-4D33-A6D5-EC95C969D7B2}">
          <p14:sldIdLst>
            <p14:sldId id="285"/>
            <p14:sldId id="306"/>
            <p14:sldId id="340"/>
            <p14:sldId id="341"/>
            <p14:sldId id="339"/>
            <p14:sldId id="342"/>
            <p14:sldId id="343"/>
            <p14:sldId id="336"/>
            <p14:sldId id="344"/>
            <p14:sldId id="325"/>
            <p14:sldId id="346"/>
            <p14:sldId id="345"/>
            <p14:sldId id="317"/>
            <p14:sldId id="347"/>
            <p14:sldId id="348"/>
            <p14:sldId id="349"/>
            <p14:sldId id="321"/>
            <p14:sldId id="322"/>
            <p14:sldId id="3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71" autoAdjust="0"/>
  </p:normalViewPr>
  <p:slideViewPr>
    <p:cSldViewPr>
      <p:cViewPr varScale="1">
        <p:scale>
          <a:sx n="69" d="100"/>
          <a:sy n="69" d="100"/>
        </p:scale>
        <p:origin x="57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234ECFF-35E5-4C97-A545-1F6F2D0E4625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8B3B267-662B-481A-AD7A-CF868CB914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6674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4CA60-C157-49D8-938A-02DAE0872D4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9EDD38-B884-44FD-BE94-193C302E9C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1F0B6-7E40-4438-B15A-F58D9289BA7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DDDDE-D916-4A8C-8874-4DBCD484B28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74734-D8B9-4BD4-989E-F4A8B48CE94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3C1D7-5E0B-41EE-B445-A73B8ABE922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604332-091C-4EB8-9A07-D3AB47EFF18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66A3D-2427-4CE3-9994-CE9B3FA7524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CFFFA7-7825-43F8-BE56-9336F38473B8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38E07C-7160-4E15-94F4-1F7FE0FC1FD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20122C-00EC-4B49-B3D9-7EDF2A49F5B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F740FD3-75E7-44B8-BA82-92C05B84A11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944186" y="304800"/>
            <a:ext cx="7010400" cy="1295400"/>
          </a:xfrm>
        </p:spPr>
        <p:txBody>
          <a:bodyPr>
            <a:normAutofit/>
          </a:bodyPr>
          <a:lstStyle/>
          <a:p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</a:t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</a:t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«Детский сад  общеразвивающего вида № 6 </a:t>
            </a:r>
            <a:r>
              <a:rPr lang="ru-RU" alt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г.Слюдянка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64" name="Заголовок 1"/>
          <p:cNvSpPr txBox="1">
            <a:spLocks/>
          </p:cNvSpPr>
          <p:nvPr/>
        </p:nvSpPr>
        <p:spPr>
          <a:xfrm>
            <a:off x="1753363" y="4402640"/>
            <a:ext cx="70104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Заголовок 1"/>
          <p:cNvSpPr txBox="1">
            <a:spLocks/>
          </p:cNvSpPr>
          <p:nvPr/>
        </p:nvSpPr>
        <p:spPr>
          <a:xfrm>
            <a:off x="1897041" y="5359708"/>
            <a:ext cx="70104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резентацию подготовил</a:t>
            </a:r>
            <a:r>
              <a:rPr lang="ru-RU" altLang="ru-RU" sz="20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воспитатель</a:t>
            </a:r>
            <a:endParaRPr lang="ru-RU" alt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</a:pP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alt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Гостюхина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Н.В.</a:t>
            </a:r>
          </a:p>
          <a:p>
            <a:pPr fontAlgn="auto">
              <a:spcAft>
                <a:spcPts val="0"/>
              </a:spcAft>
            </a:pP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</a:p>
        </p:txBody>
      </p:sp>
      <p:sp>
        <p:nvSpPr>
          <p:cNvPr id="67" name="Объект 2"/>
          <p:cNvSpPr>
            <a:spLocks noGrp="1"/>
          </p:cNvSpPr>
          <p:nvPr>
            <p:ph idx="1"/>
          </p:nvPr>
        </p:nvSpPr>
        <p:spPr>
          <a:xfrm>
            <a:off x="1073357" y="2255951"/>
            <a:ext cx="7866636" cy="2146689"/>
          </a:xfrm>
        </p:spPr>
        <p:txBody>
          <a:bodyPr>
            <a:noAutofit/>
          </a:bodyPr>
          <a:lstStyle/>
          <a:p>
            <a:pPr marL="0" indent="0" algn="ctr">
              <a:buFontTx/>
              <a:buNone/>
              <a:defRPr/>
            </a:pPr>
            <a:r>
              <a:rPr lang="ru-RU" sz="2800" b="1" dirty="0" smtClean="0">
                <a:latin typeface="Georgia" pitchFamily="18" charset="0"/>
              </a:rPr>
              <a:t>«Использование нетрадиционного оборудования в ДОУ как эффективное средство приобщения младших дошкольников к здоровому образу жизни»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1218" y="275917"/>
            <a:ext cx="4298783" cy="32240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2000" y="3527713"/>
            <a:ext cx="4303400" cy="322755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8600" y="381000"/>
            <a:ext cx="4495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Дыхательная гимнастика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Положительно влияет на обменные процессы, играющие важную роль в кровоснабжении, в том числе и легочной ткани.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Улучшает дренажную функцию бронхов; - восстанавливает нарушенное носовое дыхание.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Способствует восстановлению нормального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крово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лимфоснабжения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Повышает общую сопротивляемость организма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783465"/>
            <a:ext cx="39624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5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47650"/>
            <a:ext cx="4241800" cy="31813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524250"/>
            <a:ext cx="4191000" cy="31432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524250"/>
            <a:ext cx="4191000" cy="31432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7418" y="285750"/>
            <a:ext cx="419100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15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" y="304800"/>
            <a:ext cx="8153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Точечный массаж и самомассаж (массажные перчатки)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 детей сознательно заботиться о своём здоровье.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Является профилактикой простудных заболеваний.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Повышает жизненный тонуса у детей.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Прививает им чувство ответственности за своё здоровье, уверенность в том, что они сами могут помочь себе улучшить своё самочувствие.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3121891"/>
            <a:ext cx="2743200" cy="3657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55" y="4006850"/>
            <a:ext cx="3733800" cy="28003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2059126"/>
            <a:ext cx="3429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02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1" y="191691"/>
            <a:ext cx="4189412" cy="31420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2836" y="248840"/>
            <a:ext cx="4194031" cy="31455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3580822"/>
            <a:ext cx="2405495" cy="32073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4149436"/>
            <a:ext cx="3429000" cy="2571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1371" y="3580822"/>
            <a:ext cx="2370860" cy="316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15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" y="228601"/>
            <a:ext cx="4038600" cy="6623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Нетрадиционное   оборудование «Разноцветный дождик» (сухой душ)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Способствует психологической разгрузке, развитию тактильных ощущений, дополнительной сенсорной стимуляции органов зрения и осязания, закреплению названий цветов, помогает восприятию пространства и своего тела в этом пространстве.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Варианты использования: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Использовать  в  непосредственно образовательной деятельности,  в  режимных  моментах, в  самостоятельной  деятельности детей.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Шелковые ленты спускаются вниз, словно струи воды; их приятно трогать, перебирать в руках, сквозь них можно проходить, касаясь лицом.  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53057"/>
            <a:ext cx="3048000" cy="228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4568" y="2523025"/>
            <a:ext cx="3074555" cy="23059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0" y="4623369"/>
            <a:ext cx="2919846" cy="218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83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7625" y="1495425"/>
            <a:ext cx="4648200" cy="34861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65575" y="2206625"/>
            <a:ext cx="4851400" cy="363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84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533400"/>
            <a:ext cx="7010400" cy="1516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Нетрадиционное физкультурное оборудование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«Веселые помпончики»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Развивает глазомер детей, ловкость, воспитывать волевые качества, внимание, быстроту реакции, умения регулировать и координировать движения, формировать навыки самоконтроля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200400"/>
            <a:ext cx="4336473" cy="32523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691" y="2362200"/>
            <a:ext cx="4301836" cy="322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26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" y="304801"/>
            <a:ext cx="8839200" cy="3352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Нестандартное оборудование- это всегда дополнительный стимул активизации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оздоровительной работы. Красочное многофункциональное оборудование вызывает не только большой восторг у детей, но и позволяет расширить возможности для выполнения многообразных движений упражнений.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По средством нестандартного оборудования, внося элементы необычности , этим самым вызывая интерес, желание поиграть с новыми для них атрибутами. Дети с большим удовольствием лазают, бегают, прыгают, выполняют всевозможные упражнения, играют в подвижные игры. Поэтому крайне необходимо удовлетворить потребность ребенка в движении. Оно служит важным условием формирования всех систем и функций организма, одним из способов познания мира, ориентировки в нем, а так же средством всестороннего развития дошкольника и укрепления здоровья.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4038600"/>
            <a:ext cx="3657600" cy="2743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743720"/>
            <a:ext cx="2107110" cy="28094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400" y="3743720"/>
            <a:ext cx="2190750" cy="29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77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67" y="3190761"/>
            <a:ext cx="2619440" cy="34925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380" y="4054526"/>
            <a:ext cx="3505095" cy="262882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600" y="228600"/>
            <a:ext cx="8686800" cy="1903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 образом, целесообразный подбор и рациональное использование нестандартного оборудования способствуют развитию двигательной сферы младших  дошкольников, формированию разнообразных двигательных умений и навыков, развитию физических качеств и творческих способностей, воспитанию нравственно-волевых качеств, повышению интереса к разным спортивным играм и физическим упражнени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800" y="1981200"/>
            <a:ext cx="5065323" cy="271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07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Объект 2"/>
          <p:cNvSpPr txBox="1">
            <a:spLocks/>
          </p:cNvSpPr>
          <p:nvPr/>
        </p:nvSpPr>
        <p:spPr>
          <a:xfrm>
            <a:off x="287469" y="609600"/>
            <a:ext cx="8227882" cy="457200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Tx/>
              <a:buNone/>
            </a:pPr>
            <a:r>
              <a:rPr lang="ru-RU" altLang="ru-RU" sz="54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134" name="Рисунок 13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3277" y="2799922"/>
            <a:ext cx="2895600" cy="3860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859" y="2793144"/>
            <a:ext cx="2895600" cy="3860800"/>
          </a:xfrm>
          <a:prstGeom prst="rect">
            <a:avLst/>
          </a:prstGeom>
        </p:spPr>
      </p:pic>
      <p:pic>
        <p:nvPicPr>
          <p:cNvPr id="133" name="Рисунок 13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304" y="1600200"/>
            <a:ext cx="39624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90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81000"/>
            <a:ext cx="4064000" cy="304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3717" y="3619500"/>
            <a:ext cx="4098483" cy="307386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4800" y="381000"/>
            <a:ext cx="4114800" cy="633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Возникают новые методики, технологии, разрабатываются новые программы, но на первом месте всегда остаётся здоровье наших детей! Именно в дошкольном возрасте в результате целенаправленного педагогического воздействия формируется здоровье, привычка к здоровому образу жизни, общая выносливость, работоспособность организма и другие качества, необходимые для полноценного развития личности. Сегодня недостаточно тех мероприятий которые мы проводим обычно,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т.е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физ.минутки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игры и пальчиковые гимнастики. Необходимы новые формы и методы работы.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73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" y="457200"/>
            <a:ext cx="8305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Важным направлением в формировании у детей основ здорового образа жизни является правильно организованная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предметно – пространственная среда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прежде всего это двигательная предметно – развивающая среда. Она должна носить развивающий характер, быть разнообразной, динамичной, трансформируемой, полифункциональной.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0" y="3048000"/>
            <a:ext cx="4673600" cy="3505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8100" y="2659916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6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30817" y="4323198"/>
            <a:ext cx="2064327" cy="275243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800" y="381000"/>
            <a:ext cx="4114800" cy="5529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нашем ДОУ мы используем физкультурное, нестандартное оборудование, изготовленное своими руками и с помощью родителей.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Целесообразный подбор и рациональное использование такого оборудования способствует формированию разнообразных двигательных умений и навыков, развитию физических качеств и творческих способностей, воспитанию нравственно-волевых качеств, повышению интереса к разным спортивным играм и физическим упражнениям. Наряду с этим решаются задачи, направленные на укрепление здоровья детей и их полноценное психофизическое развитие.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817" y="197426"/>
            <a:ext cx="3089565" cy="23171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350078"/>
            <a:ext cx="3283527" cy="246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93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0730" y="971185"/>
            <a:ext cx="3073887" cy="230541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" y="152401"/>
            <a:ext cx="3657600" cy="6452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Нестандартное оборудование в детском саду может создаваться из подручных средств, которые казались уже ни на что не годными и изжившими свой век: «киндеры», пластиковые пробки, бутылки, разноцветные веревки, палочки и прочие бросовые материалы.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Важно использовать нестандартное оборудование в детском саду грамотно и с пользой для здоровья дошкольника. Сюда относится и подбор безопасных материалов, и четкое представление того, как конструкция будет закреплена в группе.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0" y="247682"/>
            <a:ext cx="1696671" cy="31953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9532" y="4091018"/>
            <a:ext cx="2108941" cy="26130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4842" y="3609535"/>
            <a:ext cx="2752373" cy="2315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99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304800"/>
            <a:ext cx="4191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нашей группе нестандартное оборудование используется во всех видах детской деятельности – как в организованной (утренняя гимнастика, физкультурные занятия и т. д.), так и в самостоятельной (отдых, индивидуальные занятия и игры). Оно позволяют повысить двигательную активность ребенка, облегчить адаптацию, развить основные движения, поддержать положительные эмоции, разнообразить игровую деятельность, повысить уровень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образовательного процесса, развивать каждого ребенка с учетом его интересов и желаний. Поэтому мы постоянно работаем над обогащением развивающей среды.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304800"/>
            <a:ext cx="4038600" cy="30289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3579668"/>
            <a:ext cx="4038600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87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8600" y="304800"/>
            <a:ext cx="37338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Существует множество нетрадиционных методов, позволяющих решить комплекс задач и проблем, стоящих перед педагогами.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использование нетрадиционных методов закаливания дошкольников: «Хождение босиком», «Дыхательная гимнастика» и «Массаж биологически активных точек тела». Перечисленные методики являются одними из наиболее эффективных способов снижения уровня заболеваемости детей при посещении дошкольного учреждения.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0" y="783650"/>
            <a:ext cx="3861953" cy="28964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3193" y="425165"/>
            <a:ext cx="2441213" cy="32549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6506" y="3680115"/>
            <a:ext cx="4107873" cy="308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77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3955842"/>
            <a:ext cx="3429000" cy="278840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4800" y="304800"/>
            <a:ext cx="5791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Закаливание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способствует укреплению здоровья. «Хождение босиком» - хороший метод закаливания, как для детского учреждения, так и для дома.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хождении босиком укрепляются своды и связки стопы, увеличивается интенсивность деятельности почти всех мышц, идет профилактика плоскостопия, стимулируется кровообращение во всем организме, улучшается умственная деятельность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Закаливание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лучше начинать с бодрящей гимнастики. Она помогает ребенку быстрее войти в активное состояние, вызывает у него положительные эмоции, укрепляет мышечный тонус, здоровье детей, создает бодрое, радостное настроение.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533400"/>
            <a:ext cx="2650253" cy="35336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9090" y="4067071"/>
            <a:ext cx="3569563" cy="2677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90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7200" y="228600"/>
            <a:ext cx="8153400" cy="1953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«Дорожка здоровья»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Дорожка для коррекции стопы выкладывается рядом с раскладушками. И дети, просыпаясь, после дневного сна, проходят по ней один – два раза. Она состоит из нескольких ковриков: колких ковриков из синтетических материалов, ковриков с нашитыми рядами пуговиц, пластиковых крышек и т.д.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Также для профилактики плоскостопия используем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массажные тапочки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3066" y="2177815"/>
            <a:ext cx="2895600" cy="21717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34" y="2147704"/>
            <a:ext cx="2826853" cy="21201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2957" y="4406247"/>
            <a:ext cx="3048000" cy="2286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368" y="4477392"/>
            <a:ext cx="2883533" cy="21626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6342" y="2177815"/>
            <a:ext cx="2847965" cy="213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32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1900</TotalTime>
  <Words>729</Words>
  <Application>Microsoft Office PowerPoint</Application>
  <PresentationFormat>Экран (4:3)</PresentationFormat>
  <Paragraphs>42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Calibri</vt:lpstr>
      <vt:lpstr>Candara</vt:lpstr>
      <vt:lpstr>Comic Sans MS</vt:lpstr>
      <vt:lpstr>Georgia</vt:lpstr>
      <vt:lpstr>Symbol</vt:lpstr>
      <vt:lpstr>Times New Roman</vt:lpstr>
      <vt:lpstr>Волна</vt:lpstr>
      <vt:lpstr>Муниципальное бюджетное дошкольное  образовательное учреждение «Детский сад  общеразвивающего вида № 6 г.Слюдянка»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Анна Николаевна</dc:creator>
  <cp:lastModifiedBy>Home</cp:lastModifiedBy>
  <cp:revision>179</cp:revision>
  <cp:lastPrinted>1601-01-01T00:00:00Z</cp:lastPrinted>
  <dcterms:created xsi:type="dcterms:W3CDTF">2015-02-18T04:48:14Z</dcterms:created>
  <dcterms:modified xsi:type="dcterms:W3CDTF">2022-11-29T10:58:14Z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