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3" r:id="rId2"/>
    <p:sldId id="264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>
      <p:cViewPr varScale="1">
        <p:scale>
          <a:sx n="46" d="100"/>
          <a:sy n="46" d="100"/>
        </p:scale>
        <p:origin x="4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B8C87-DCFB-4797-97CD-0E657A16126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5AC20-026C-4BDA-819B-6F017EE3A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00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5AC20-026C-4BDA-819B-6F017EE3ADC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86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031425" y="5298192"/>
            <a:ext cx="5637010" cy="882119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/>
              <a:t>Орлова Е.В.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08314" y="199154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ИГРА «РАЗНОЦВЕТНЫЕ ЛЬДИНКИ»</a:t>
            </a: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4361" y="2339765"/>
            <a:ext cx="1152128" cy="64807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19858721">
            <a:off x="604238" y="4508972"/>
            <a:ext cx="1224136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216307" y="5100191"/>
            <a:ext cx="1080120" cy="108012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>
            <a:off x="285807" y="3313508"/>
            <a:ext cx="1152128" cy="943735"/>
          </a:xfrm>
          <a:prstGeom prst="trapezoid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омб 7"/>
          <p:cNvSpPr/>
          <p:nvPr/>
        </p:nvSpPr>
        <p:spPr>
          <a:xfrm>
            <a:off x="259643" y="698579"/>
            <a:ext cx="1028700" cy="1314876"/>
          </a:xfrm>
          <a:prstGeom prst="diamon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29556">
            <a:off x="7561685" y="615011"/>
            <a:ext cx="1170533" cy="96325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600261">
            <a:off x="6689415" y="1481871"/>
            <a:ext cx="1146147" cy="89009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3473" y="1956679"/>
            <a:ext cx="908383" cy="8779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3937" y="219604"/>
            <a:ext cx="1097375" cy="1103472"/>
          </a:xfrm>
          <a:prstGeom prst="rect">
            <a:avLst/>
          </a:prstGeom>
        </p:spPr>
      </p:pic>
      <p:sp>
        <p:nvSpPr>
          <p:cNvPr id="21" name="Овал 20"/>
          <p:cNvSpPr/>
          <p:nvPr/>
        </p:nvSpPr>
        <p:spPr>
          <a:xfrm rot="19858721">
            <a:off x="604239" y="4508972"/>
            <a:ext cx="1224136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23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857500"/>
            <a:ext cx="6512511" cy="1210444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sz="6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</a:t>
            </a:r>
            <a:r>
              <a:rPr lang="ru-RU" sz="6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6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36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0424" y="1617424"/>
            <a:ext cx="8056984" cy="3474720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закреплять умение находить одинаковые предметы по цвету и форме, упражнять  детей</a:t>
            </a:r>
          </a:p>
          <a:p>
            <a:pPr marL="4572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счете.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найти  и посчитать льдинки одинаковые по цвету и форме.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685" y="5433873"/>
            <a:ext cx="1170533" cy="9571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291" y="5270237"/>
            <a:ext cx="1152244" cy="8900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4448" y="128455"/>
            <a:ext cx="1097375" cy="10973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642" y="610667"/>
            <a:ext cx="1170533" cy="6645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0392" y="5844602"/>
            <a:ext cx="908383" cy="8779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6052" y="5321593"/>
            <a:ext cx="1042506" cy="13290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54218" y="375821"/>
            <a:ext cx="1152244" cy="89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47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3846841" y="572848"/>
            <a:ext cx="1671159" cy="177001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985276" y="6595183"/>
            <a:ext cx="1171192" cy="355202"/>
          </a:xfrm>
        </p:spPr>
        <p:txBody>
          <a:bodyPr/>
          <a:lstStyle/>
          <a:p>
            <a:pPr marL="0" indent="0" algn="l">
              <a:buNone/>
            </a:pPr>
            <a:r>
              <a:rPr lang="ru-RU" sz="1050" dirty="0" smtClean="0"/>
              <a:t>треугольник</a:t>
            </a:r>
            <a:endParaRPr lang="ru-RU" sz="105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935596" y="4725144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54467" y="289005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840531">
            <a:off x="3032212" y="3264071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5157192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 rot="20864376">
            <a:off x="304079" y="2499943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 rot="1734713">
            <a:off x="3373185" y="4291560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7520808" y="2295984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680283" y="1590397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7592816" y="160694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536181" y="4590773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1958885">
            <a:off x="2629014" y="30032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rot="5400000">
            <a:off x="850902" y="4667928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3029536">
            <a:off x="5463090" y="238804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рапеция 20"/>
          <p:cNvSpPr/>
          <p:nvPr/>
        </p:nvSpPr>
        <p:spPr>
          <a:xfrm>
            <a:off x="6336196" y="4430282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апеция 21"/>
          <p:cNvSpPr/>
          <p:nvPr/>
        </p:nvSpPr>
        <p:spPr>
          <a:xfrm>
            <a:off x="1880084" y="324648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рапеция 22"/>
          <p:cNvSpPr/>
          <p:nvPr/>
        </p:nvSpPr>
        <p:spPr>
          <a:xfrm>
            <a:off x="256836" y="1292464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>
            <a:off x="5767930" y="94110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 rot="20623862">
            <a:off x="5187888" y="167777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94818" y="3706077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01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3528780" y="572848"/>
            <a:ext cx="1671159" cy="177001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21452" y="6561607"/>
            <a:ext cx="1357631" cy="335894"/>
          </a:xfrm>
        </p:spPr>
        <p:txBody>
          <a:bodyPr/>
          <a:lstStyle/>
          <a:p>
            <a:pPr marL="0" indent="0" algn="l">
              <a:buNone/>
            </a:pPr>
            <a:r>
              <a:rPr lang="ru-RU" sz="1100" dirty="0" smtClean="0"/>
              <a:t>прямоугольник</a:t>
            </a:r>
            <a:endParaRPr lang="ru-RU" sz="1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935596" y="4725144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54467" y="289005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840531">
            <a:off x="3032212" y="3264071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5157192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 rot="20864376">
            <a:off x="304079" y="2499943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 rot="1734713">
            <a:off x="3373185" y="4291560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7596336" y="2388042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563888" y="1328730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7280140" y="146617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536181" y="4590773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1958885">
            <a:off x="2629014" y="30032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rot="5400000">
            <a:off x="850902" y="4667928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3029536">
            <a:off x="5463090" y="238804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рапеция 20"/>
          <p:cNvSpPr/>
          <p:nvPr/>
        </p:nvSpPr>
        <p:spPr>
          <a:xfrm>
            <a:off x="6336196" y="4430282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апеция 21"/>
          <p:cNvSpPr/>
          <p:nvPr/>
        </p:nvSpPr>
        <p:spPr>
          <a:xfrm>
            <a:off x="1880084" y="324648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рапеция 22"/>
          <p:cNvSpPr/>
          <p:nvPr/>
        </p:nvSpPr>
        <p:spPr>
          <a:xfrm>
            <a:off x="256836" y="1292464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>
            <a:off x="5767930" y="94110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 rot="20623862">
            <a:off x="4557025" y="94569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33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5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250"/>
                            </p:stCondLst>
                            <p:childTnLst>
                              <p:par>
                                <p:cTn id="2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3528780" y="572848"/>
            <a:ext cx="1671159" cy="177001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648292" y="6524876"/>
            <a:ext cx="504056" cy="333124"/>
          </a:xfrm>
        </p:spPr>
        <p:txBody>
          <a:bodyPr/>
          <a:lstStyle/>
          <a:p>
            <a:pPr marL="0" indent="0" algn="l">
              <a:buNone/>
            </a:pPr>
            <a:r>
              <a:rPr lang="ru-RU" sz="1100" dirty="0" smtClean="0"/>
              <a:t>овал</a:t>
            </a:r>
            <a:endParaRPr lang="ru-RU" sz="1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935596" y="4725144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54467" y="289005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840531">
            <a:off x="3032212" y="3264071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5157192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 rot="20864376">
            <a:off x="304079" y="2499943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 rot="1734713">
            <a:off x="3373185" y="4291560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7596336" y="2388042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563888" y="1328730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7280140" y="146617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536181" y="4590773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1958885">
            <a:off x="2629014" y="30032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rot="5400000">
            <a:off x="850902" y="4667928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3029536">
            <a:off x="5463090" y="238804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рапеция 20"/>
          <p:cNvSpPr/>
          <p:nvPr/>
        </p:nvSpPr>
        <p:spPr>
          <a:xfrm>
            <a:off x="6336196" y="4430282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апеция 21"/>
          <p:cNvSpPr/>
          <p:nvPr/>
        </p:nvSpPr>
        <p:spPr>
          <a:xfrm>
            <a:off x="1880084" y="324648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рапеция 22"/>
          <p:cNvSpPr/>
          <p:nvPr/>
        </p:nvSpPr>
        <p:spPr>
          <a:xfrm>
            <a:off x="256836" y="1292464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>
            <a:off x="5767930" y="94110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 rot="20623862">
            <a:off x="4557025" y="94569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33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7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2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7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3528780" y="572848"/>
            <a:ext cx="1671159" cy="177001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452127" y="6568510"/>
            <a:ext cx="691873" cy="333124"/>
          </a:xfrm>
        </p:spPr>
        <p:txBody>
          <a:bodyPr/>
          <a:lstStyle/>
          <a:p>
            <a:pPr marL="0" indent="0" algn="l">
              <a:buNone/>
            </a:pPr>
            <a:r>
              <a:rPr lang="ru-RU" sz="1100" dirty="0" smtClean="0"/>
              <a:t>ромб</a:t>
            </a:r>
            <a:endParaRPr lang="ru-RU" sz="1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935596" y="4725144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54467" y="289005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840531">
            <a:off x="3032212" y="3264071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5157192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 rot="20864376">
            <a:off x="304079" y="2499943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 rot="1734713">
            <a:off x="3373185" y="4291560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7596336" y="2388042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563888" y="1328730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7280140" y="146617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536181" y="4590773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1958885">
            <a:off x="2629014" y="30032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rot="5400000">
            <a:off x="850902" y="4667928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3029536">
            <a:off x="5463090" y="238804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рапеция 20"/>
          <p:cNvSpPr/>
          <p:nvPr/>
        </p:nvSpPr>
        <p:spPr>
          <a:xfrm>
            <a:off x="6336196" y="4430282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апеция 21"/>
          <p:cNvSpPr/>
          <p:nvPr/>
        </p:nvSpPr>
        <p:spPr>
          <a:xfrm>
            <a:off x="1880084" y="324648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рапеция 22"/>
          <p:cNvSpPr/>
          <p:nvPr/>
        </p:nvSpPr>
        <p:spPr>
          <a:xfrm>
            <a:off x="256836" y="1292464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>
            <a:off x="5767930" y="94110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 rot="20623862">
            <a:off x="4557025" y="94569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33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3528780" y="572848"/>
            <a:ext cx="1671159" cy="177001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40488" y="6608157"/>
            <a:ext cx="871936" cy="333124"/>
          </a:xfrm>
        </p:spPr>
        <p:txBody>
          <a:bodyPr/>
          <a:lstStyle/>
          <a:p>
            <a:pPr marL="0" indent="0" algn="l">
              <a:buNone/>
            </a:pPr>
            <a:r>
              <a:rPr lang="ru-RU" sz="1100" dirty="0" smtClean="0"/>
              <a:t>трапеция</a:t>
            </a:r>
            <a:endParaRPr lang="ru-RU" sz="1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935596" y="4725144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54467" y="289005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840531">
            <a:off x="3032212" y="3264071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5157192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 rot="20864376">
            <a:off x="304079" y="2499943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 rot="1734713">
            <a:off x="3373185" y="4291560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7596336" y="2388042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563888" y="1328730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7280140" y="146617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536181" y="4590773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1958885">
            <a:off x="2629014" y="30032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rot="5400000">
            <a:off x="850902" y="4667928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3029536">
            <a:off x="5463090" y="238804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рапеция 20"/>
          <p:cNvSpPr/>
          <p:nvPr/>
        </p:nvSpPr>
        <p:spPr>
          <a:xfrm>
            <a:off x="6336196" y="4430282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апеция 21"/>
          <p:cNvSpPr/>
          <p:nvPr/>
        </p:nvSpPr>
        <p:spPr>
          <a:xfrm>
            <a:off x="1880084" y="324648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рапеция 22"/>
          <p:cNvSpPr/>
          <p:nvPr/>
        </p:nvSpPr>
        <p:spPr>
          <a:xfrm>
            <a:off x="256836" y="1292464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>
            <a:off x="5767930" y="94110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 rot="20623862">
            <a:off x="4557025" y="94569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33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  <p:set>
                                      <p:cBhvr>
                                        <p:cTn id="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  <p:set>
                                      <p:cBhvr>
                                        <p:cTn id="12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  <p:set>
                                      <p:cBhvr>
                                        <p:cTn id="17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  <p:set>
                                      <p:cBhvr>
                                        <p:cTn id="22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3528780" y="572848"/>
            <a:ext cx="1671159" cy="177001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99250" y="6567887"/>
            <a:ext cx="1514667" cy="333124"/>
          </a:xfrm>
        </p:spPr>
        <p:txBody>
          <a:bodyPr/>
          <a:lstStyle/>
          <a:p>
            <a:pPr marL="0" indent="0" algn="l">
              <a:buNone/>
            </a:pPr>
            <a:r>
              <a:rPr lang="ru-RU" sz="1100" dirty="0" smtClean="0"/>
              <a:t>Что не сосчитали?</a:t>
            </a:r>
            <a:endParaRPr lang="ru-RU" sz="1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935596" y="4725144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54467" y="289005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840531">
            <a:off x="3032212" y="3264071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5157192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 rot="20864376">
            <a:off x="304079" y="2499943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 rot="1734713">
            <a:off x="3373185" y="4291560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7596336" y="2388042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563888" y="1328730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7280140" y="146617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536181" y="4590773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1958885">
            <a:off x="2629014" y="30032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rot="5400000">
            <a:off x="850902" y="4667928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3029536">
            <a:off x="5463090" y="238804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рапеция 20"/>
          <p:cNvSpPr/>
          <p:nvPr/>
        </p:nvSpPr>
        <p:spPr>
          <a:xfrm>
            <a:off x="6336196" y="4430282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апеция 21"/>
          <p:cNvSpPr/>
          <p:nvPr/>
        </p:nvSpPr>
        <p:spPr>
          <a:xfrm>
            <a:off x="1880084" y="324648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рапеция 22"/>
          <p:cNvSpPr/>
          <p:nvPr/>
        </p:nvSpPr>
        <p:spPr>
          <a:xfrm>
            <a:off x="256836" y="1292464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>
            <a:off x="5767930" y="94110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 rot="20623862">
            <a:off x="4557025" y="94569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33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5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4A3DE"/>
                                      </p:to>
                                    </p:animClr>
                                    <p:set>
                                      <p:cBhvr>
                                        <p:cTn id="9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3528780" y="572848"/>
            <a:ext cx="1671159" cy="177001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092280" y="215556"/>
            <a:ext cx="1698591" cy="333124"/>
          </a:xfrm>
        </p:spPr>
        <p:txBody>
          <a:bodyPr/>
          <a:lstStyle/>
          <a:p>
            <a:pPr marL="0" indent="0" algn="l">
              <a:buNone/>
            </a:pPr>
            <a:endParaRPr lang="ru-RU" sz="1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935596" y="4725144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54467" y="2890050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840531">
            <a:off x="3032212" y="3264071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5157192"/>
            <a:ext cx="2664296" cy="12241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 rot="20864376">
            <a:off x="304079" y="2499943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 rot="1734713">
            <a:off x="3373185" y="4291560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7596336" y="2388042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563888" y="1328730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7280140" y="146617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536181" y="4590773"/>
            <a:ext cx="1368152" cy="2028262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1958885">
            <a:off x="2629014" y="30032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rot="5400000">
            <a:off x="850902" y="4667928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3029536">
            <a:off x="5463090" y="2388042"/>
            <a:ext cx="1224136" cy="2412268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рапеция 20"/>
          <p:cNvSpPr/>
          <p:nvPr/>
        </p:nvSpPr>
        <p:spPr>
          <a:xfrm>
            <a:off x="6336196" y="4430282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апеция 21"/>
          <p:cNvSpPr/>
          <p:nvPr/>
        </p:nvSpPr>
        <p:spPr>
          <a:xfrm>
            <a:off x="1880084" y="324648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рапеция 22"/>
          <p:cNvSpPr/>
          <p:nvPr/>
        </p:nvSpPr>
        <p:spPr>
          <a:xfrm>
            <a:off x="256836" y="1292464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>
            <a:off x="5767930" y="941105"/>
            <a:ext cx="2016224" cy="1663423"/>
          </a:xfrm>
          <a:prstGeom prst="trapezoid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 rot="20623862">
            <a:off x="4557025" y="94569"/>
            <a:ext cx="1440160" cy="2412268"/>
          </a:xfrm>
          <a:prstGeom prst="diamond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33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131</TotalTime>
  <Words>52</Words>
  <Application>Microsoft Office PowerPoint</Application>
  <PresentationFormat>Экран (4:3)</PresentationFormat>
  <Paragraphs>14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Georgia</vt:lpstr>
      <vt:lpstr>Times New Roman</vt:lpstr>
      <vt:lpstr>Trebuchet MS</vt:lpstr>
      <vt:lpstr>Воздушный поток</vt:lpstr>
      <vt:lpstr>ИГРА «РАЗНОЦВЕТНЫЕ ЛЬДИНКИ»</vt:lpstr>
      <vt:lpstr>Презентация PowerPoint</vt:lpstr>
      <vt:lpstr>треугольник</vt:lpstr>
      <vt:lpstr>прямоугольник</vt:lpstr>
      <vt:lpstr>овал</vt:lpstr>
      <vt:lpstr>ромб</vt:lpstr>
      <vt:lpstr>трапеция</vt:lpstr>
      <vt:lpstr>Что не сосчитали?</vt:lpstr>
      <vt:lpstr>Презентация PowerPoint</vt:lpstr>
      <vt:lpstr>Молодцы!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user</cp:lastModifiedBy>
  <cp:revision>14</cp:revision>
  <dcterms:created xsi:type="dcterms:W3CDTF">2014-03-02T10:39:08Z</dcterms:created>
  <dcterms:modified xsi:type="dcterms:W3CDTF">2022-05-03T10:33:35Z</dcterms:modified>
</cp:coreProperties>
</file>