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2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9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2FDF9C-EE34-4326-883C-32D8722A7B0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E5C9A89F-59A4-4571-BBC2-7279866D54B4}">
      <dgm:prSet/>
      <dgm:spPr/>
      <dgm:t>
        <a:bodyPr/>
        <a:lstStyle/>
        <a:p>
          <a:pPr rtl="0"/>
          <a:r>
            <a:rPr lang="ru-RU" smtClean="0"/>
            <a:t>1. Ромб</a:t>
          </a:r>
          <a:endParaRPr lang="ru-RU"/>
        </a:p>
      </dgm:t>
    </dgm:pt>
    <dgm:pt modelId="{9055C994-BE01-43FB-A76D-ACB8C7AA9DAC}" type="parTrans" cxnId="{2CF5D912-E407-460F-B20E-19A69F89791C}">
      <dgm:prSet/>
      <dgm:spPr/>
      <dgm:t>
        <a:bodyPr/>
        <a:lstStyle/>
        <a:p>
          <a:endParaRPr lang="ru-RU"/>
        </a:p>
      </dgm:t>
    </dgm:pt>
    <dgm:pt modelId="{E4AA3A74-9BC2-4E01-85AC-3F358D9F7D06}" type="sibTrans" cxnId="{2CF5D912-E407-460F-B20E-19A69F89791C}">
      <dgm:prSet/>
      <dgm:spPr/>
      <dgm:t>
        <a:bodyPr/>
        <a:lstStyle/>
        <a:p>
          <a:endParaRPr lang="ru-RU"/>
        </a:p>
      </dgm:t>
    </dgm:pt>
    <dgm:pt modelId="{4ECC74D0-2944-44EB-8D79-0EDA903605D3}">
      <dgm:prSet/>
      <dgm:spPr/>
      <dgm:t>
        <a:bodyPr/>
        <a:lstStyle/>
        <a:p>
          <a:pPr rtl="0"/>
          <a:r>
            <a:rPr lang="ru-RU" smtClean="0"/>
            <a:t>2. Стереометрия</a:t>
          </a:r>
          <a:endParaRPr lang="ru-RU"/>
        </a:p>
      </dgm:t>
    </dgm:pt>
    <dgm:pt modelId="{4B45325E-A7EF-4232-A3D5-B0BC9C05CE69}" type="parTrans" cxnId="{BBEEEBB0-C762-42D8-8A08-352A883BC812}">
      <dgm:prSet/>
      <dgm:spPr/>
      <dgm:t>
        <a:bodyPr/>
        <a:lstStyle/>
        <a:p>
          <a:endParaRPr lang="ru-RU"/>
        </a:p>
      </dgm:t>
    </dgm:pt>
    <dgm:pt modelId="{A35E947F-7513-41CA-981F-97AFF9470F99}" type="sibTrans" cxnId="{BBEEEBB0-C762-42D8-8A08-352A883BC812}">
      <dgm:prSet/>
      <dgm:spPr/>
      <dgm:t>
        <a:bodyPr/>
        <a:lstStyle/>
        <a:p>
          <a:endParaRPr lang="ru-RU"/>
        </a:p>
      </dgm:t>
    </dgm:pt>
    <dgm:pt modelId="{E33C747E-969C-4578-8D43-5D9880AC3153}">
      <dgm:prSet/>
      <dgm:spPr/>
      <dgm:t>
        <a:bodyPr/>
        <a:lstStyle/>
        <a:p>
          <a:pPr rtl="0"/>
          <a:r>
            <a:rPr lang="ru-RU" smtClean="0"/>
            <a:t>3. Угол</a:t>
          </a:r>
          <a:endParaRPr lang="ru-RU"/>
        </a:p>
      </dgm:t>
    </dgm:pt>
    <dgm:pt modelId="{7E21458E-A7B2-4E7B-9CB0-29A9AC48C8CB}" type="parTrans" cxnId="{B274D187-4227-4418-9A45-965976D0F22D}">
      <dgm:prSet/>
      <dgm:spPr/>
      <dgm:t>
        <a:bodyPr/>
        <a:lstStyle/>
        <a:p>
          <a:endParaRPr lang="ru-RU"/>
        </a:p>
      </dgm:t>
    </dgm:pt>
    <dgm:pt modelId="{E1660F72-15C3-4A3B-9B60-F1940C69E2AB}" type="sibTrans" cxnId="{B274D187-4227-4418-9A45-965976D0F22D}">
      <dgm:prSet/>
      <dgm:spPr/>
      <dgm:t>
        <a:bodyPr/>
        <a:lstStyle/>
        <a:p>
          <a:endParaRPr lang="ru-RU"/>
        </a:p>
      </dgm:t>
    </dgm:pt>
    <dgm:pt modelId="{9173C104-4CFE-4AC2-9EA8-2E00092A2966}">
      <dgm:prSet/>
      <dgm:spPr/>
      <dgm:t>
        <a:bodyPr/>
        <a:lstStyle/>
        <a:p>
          <a:pPr rtl="0"/>
          <a:r>
            <a:rPr lang="ru-RU" smtClean="0"/>
            <a:t>4. Отрезок</a:t>
          </a:r>
          <a:endParaRPr lang="ru-RU"/>
        </a:p>
      </dgm:t>
    </dgm:pt>
    <dgm:pt modelId="{8679A5A6-9F0C-4217-B938-40B8FD47C8FB}" type="parTrans" cxnId="{4C406D12-1D44-44A8-93D3-EB39A7023FBB}">
      <dgm:prSet/>
      <dgm:spPr/>
      <dgm:t>
        <a:bodyPr/>
        <a:lstStyle/>
        <a:p>
          <a:endParaRPr lang="ru-RU"/>
        </a:p>
      </dgm:t>
    </dgm:pt>
    <dgm:pt modelId="{4D66C60A-1039-4E7B-80B7-402761EA549E}" type="sibTrans" cxnId="{4C406D12-1D44-44A8-93D3-EB39A7023FBB}">
      <dgm:prSet/>
      <dgm:spPr/>
      <dgm:t>
        <a:bodyPr/>
        <a:lstStyle/>
        <a:p>
          <a:endParaRPr lang="ru-RU"/>
        </a:p>
      </dgm:t>
    </dgm:pt>
    <dgm:pt modelId="{FEDC949F-22B0-4DA7-9714-C6048202004D}">
      <dgm:prSet/>
      <dgm:spPr/>
      <dgm:t>
        <a:bodyPr/>
        <a:lstStyle/>
        <a:p>
          <a:pPr rtl="0"/>
          <a:r>
            <a:rPr lang="ru-RU" smtClean="0"/>
            <a:t>5. Пифагор</a:t>
          </a:r>
          <a:endParaRPr lang="ru-RU"/>
        </a:p>
      </dgm:t>
    </dgm:pt>
    <dgm:pt modelId="{941C7CB5-B800-4986-BACF-A42AEAEA4EC6}" type="parTrans" cxnId="{EDB90E58-671E-4351-9197-ABB11BBE4FB2}">
      <dgm:prSet/>
      <dgm:spPr/>
      <dgm:t>
        <a:bodyPr/>
        <a:lstStyle/>
        <a:p>
          <a:endParaRPr lang="ru-RU"/>
        </a:p>
      </dgm:t>
    </dgm:pt>
    <dgm:pt modelId="{7E1F93A3-15FE-4BCD-890F-2175F9BAD4EE}" type="sibTrans" cxnId="{EDB90E58-671E-4351-9197-ABB11BBE4FB2}">
      <dgm:prSet/>
      <dgm:spPr/>
      <dgm:t>
        <a:bodyPr/>
        <a:lstStyle/>
        <a:p>
          <a:endParaRPr lang="ru-RU"/>
        </a:p>
      </dgm:t>
    </dgm:pt>
    <dgm:pt modelId="{1D5C47F5-D8E0-4E24-8501-1B06EB4668CB}">
      <dgm:prSet/>
      <dgm:spPr/>
      <dgm:t>
        <a:bodyPr/>
        <a:lstStyle/>
        <a:p>
          <a:pPr rtl="0"/>
          <a:r>
            <a:rPr lang="ru-RU" smtClean="0"/>
            <a:t>6. Вектор</a:t>
          </a:r>
          <a:endParaRPr lang="ru-RU"/>
        </a:p>
      </dgm:t>
    </dgm:pt>
    <dgm:pt modelId="{A9059AAA-D4A0-4726-890A-1995EC8C7AA1}" type="parTrans" cxnId="{05C2776F-86A1-48BA-9070-1C79FD3AD319}">
      <dgm:prSet/>
      <dgm:spPr/>
      <dgm:t>
        <a:bodyPr/>
        <a:lstStyle/>
        <a:p>
          <a:endParaRPr lang="ru-RU"/>
        </a:p>
      </dgm:t>
    </dgm:pt>
    <dgm:pt modelId="{60B9D670-C487-4137-A72B-6F86634F8182}" type="sibTrans" cxnId="{05C2776F-86A1-48BA-9070-1C79FD3AD319}">
      <dgm:prSet/>
      <dgm:spPr/>
      <dgm:t>
        <a:bodyPr/>
        <a:lstStyle/>
        <a:p>
          <a:endParaRPr lang="ru-RU"/>
        </a:p>
      </dgm:t>
    </dgm:pt>
    <dgm:pt modelId="{1C562046-2064-4616-B45F-6766D2628C98}">
      <dgm:prSet/>
      <dgm:spPr/>
      <dgm:t>
        <a:bodyPr/>
        <a:lstStyle/>
        <a:p>
          <a:pPr rtl="0"/>
          <a:r>
            <a:rPr lang="ru-RU" smtClean="0"/>
            <a:t>7. Минус</a:t>
          </a:r>
          <a:endParaRPr lang="ru-RU"/>
        </a:p>
      </dgm:t>
    </dgm:pt>
    <dgm:pt modelId="{CAE7ABD1-7AE5-473D-BCDB-4550B7AB2038}" type="parTrans" cxnId="{05B0BD87-76B8-4485-8E63-CBA29FE5ADDB}">
      <dgm:prSet/>
      <dgm:spPr/>
      <dgm:t>
        <a:bodyPr/>
        <a:lstStyle/>
        <a:p>
          <a:endParaRPr lang="ru-RU"/>
        </a:p>
      </dgm:t>
    </dgm:pt>
    <dgm:pt modelId="{DD2A0BB5-0ACE-47D4-99D0-0B9051656CB1}" type="sibTrans" cxnId="{05B0BD87-76B8-4485-8E63-CBA29FE5ADDB}">
      <dgm:prSet/>
      <dgm:spPr/>
      <dgm:t>
        <a:bodyPr/>
        <a:lstStyle/>
        <a:p>
          <a:endParaRPr lang="ru-RU"/>
        </a:p>
      </dgm:t>
    </dgm:pt>
    <dgm:pt modelId="{CE55F067-F561-413E-89A0-30E9DF4CB337}">
      <dgm:prSet/>
      <dgm:spPr/>
      <dgm:t>
        <a:bodyPr/>
        <a:lstStyle/>
        <a:p>
          <a:pPr rtl="0"/>
          <a:r>
            <a:rPr lang="ru-RU" smtClean="0"/>
            <a:t>8. Лобачевский</a:t>
          </a:r>
          <a:endParaRPr lang="ru-RU"/>
        </a:p>
      </dgm:t>
    </dgm:pt>
    <dgm:pt modelId="{E79B5D05-3138-4194-B868-7FF0220FF5E1}" type="parTrans" cxnId="{9020542C-DECB-49FA-A3E4-7107654AE000}">
      <dgm:prSet/>
      <dgm:spPr/>
      <dgm:t>
        <a:bodyPr/>
        <a:lstStyle/>
        <a:p>
          <a:endParaRPr lang="ru-RU"/>
        </a:p>
      </dgm:t>
    </dgm:pt>
    <dgm:pt modelId="{48CBE4CA-4171-4D1E-A41B-8841ECAB8A5C}" type="sibTrans" cxnId="{9020542C-DECB-49FA-A3E4-7107654AE000}">
      <dgm:prSet/>
      <dgm:spPr/>
      <dgm:t>
        <a:bodyPr/>
        <a:lstStyle/>
        <a:p>
          <a:endParaRPr lang="ru-RU"/>
        </a:p>
      </dgm:t>
    </dgm:pt>
    <dgm:pt modelId="{4243B84D-18EF-479D-8401-9FCF52BCEDC8}" type="pres">
      <dgm:prSet presAssocID="{402FDF9C-EE34-4326-883C-32D8722A7B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3CDA0B-40CB-4653-82AD-7BE06E0644E6}" type="pres">
      <dgm:prSet presAssocID="{E5C9A89F-59A4-4571-BBC2-7279866D54B4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BD6D24-2B5D-4035-A24C-845C08138493}" type="pres">
      <dgm:prSet presAssocID="{E4AA3A74-9BC2-4E01-85AC-3F358D9F7D06}" presName="spacer" presStyleCnt="0"/>
      <dgm:spPr/>
    </dgm:pt>
    <dgm:pt modelId="{D953A956-2F97-42CF-8AF8-E0DB3812CA92}" type="pres">
      <dgm:prSet presAssocID="{4ECC74D0-2944-44EB-8D79-0EDA903605D3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6B0DA-8BC0-4E80-9C2A-B69059C4910E}" type="pres">
      <dgm:prSet presAssocID="{A35E947F-7513-41CA-981F-97AFF9470F99}" presName="spacer" presStyleCnt="0"/>
      <dgm:spPr/>
    </dgm:pt>
    <dgm:pt modelId="{3B676652-E4A1-4BEB-988A-7B8E3F9C16AC}" type="pres">
      <dgm:prSet presAssocID="{E33C747E-969C-4578-8D43-5D9880AC3153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001559-88C1-4E3E-AFAB-C92918F3EF59}" type="pres">
      <dgm:prSet presAssocID="{E1660F72-15C3-4A3B-9B60-F1940C69E2AB}" presName="spacer" presStyleCnt="0"/>
      <dgm:spPr/>
    </dgm:pt>
    <dgm:pt modelId="{68D388D1-ACA8-4787-9BAF-5291200C9FD8}" type="pres">
      <dgm:prSet presAssocID="{9173C104-4CFE-4AC2-9EA8-2E00092A2966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72A16F-B294-41FD-AC81-11753B80E9E6}" type="pres">
      <dgm:prSet presAssocID="{4D66C60A-1039-4E7B-80B7-402761EA549E}" presName="spacer" presStyleCnt="0"/>
      <dgm:spPr/>
    </dgm:pt>
    <dgm:pt modelId="{7271150B-2D18-465A-AB5D-D5077A65554C}" type="pres">
      <dgm:prSet presAssocID="{FEDC949F-22B0-4DA7-9714-C6048202004D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9BED8-D288-404E-ABBA-406102AC1481}" type="pres">
      <dgm:prSet presAssocID="{7E1F93A3-15FE-4BCD-890F-2175F9BAD4EE}" presName="spacer" presStyleCnt="0"/>
      <dgm:spPr/>
    </dgm:pt>
    <dgm:pt modelId="{A136F10C-20D2-481B-9571-84B211AA5FC2}" type="pres">
      <dgm:prSet presAssocID="{1D5C47F5-D8E0-4E24-8501-1B06EB4668CB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43B16-A922-40DF-A332-B55E6B756A78}" type="pres">
      <dgm:prSet presAssocID="{60B9D670-C487-4137-A72B-6F86634F8182}" presName="spacer" presStyleCnt="0"/>
      <dgm:spPr/>
    </dgm:pt>
    <dgm:pt modelId="{AC558252-066B-4F7D-9F40-7E20367C039F}" type="pres">
      <dgm:prSet presAssocID="{1C562046-2064-4616-B45F-6766D2628C98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A709B-0B35-4B76-B777-FF6D584D4740}" type="pres">
      <dgm:prSet presAssocID="{DD2A0BB5-0ACE-47D4-99D0-0B9051656CB1}" presName="spacer" presStyleCnt="0"/>
      <dgm:spPr/>
    </dgm:pt>
    <dgm:pt modelId="{6987475F-E5D7-4168-8261-F7491CE30384}" type="pres">
      <dgm:prSet presAssocID="{CE55F067-F561-413E-89A0-30E9DF4CB337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AABC0A-2298-46FC-B246-0B0B15F603EB}" type="presOf" srcId="{E5C9A89F-59A4-4571-BBC2-7279866D54B4}" destId="{6D3CDA0B-40CB-4653-82AD-7BE06E0644E6}" srcOrd="0" destOrd="0" presId="urn:microsoft.com/office/officeart/2005/8/layout/vList2"/>
    <dgm:cxn modelId="{4D91259D-497E-4A4B-9F2F-F4EAD75369FC}" type="presOf" srcId="{FEDC949F-22B0-4DA7-9714-C6048202004D}" destId="{7271150B-2D18-465A-AB5D-D5077A65554C}" srcOrd="0" destOrd="0" presId="urn:microsoft.com/office/officeart/2005/8/layout/vList2"/>
    <dgm:cxn modelId="{B274D187-4227-4418-9A45-965976D0F22D}" srcId="{402FDF9C-EE34-4326-883C-32D8722A7B0E}" destId="{E33C747E-969C-4578-8D43-5D9880AC3153}" srcOrd="2" destOrd="0" parTransId="{7E21458E-A7B2-4E7B-9CB0-29A9AC48C8CB}" sibTransId="{E1660F72-15C3-4A3B-9B60-F1940C69E2AB}"/>
    <dgm:cxn modelId="{05C2776F-86A1-48BA-9070-1C79FD3AD319}" srcId="{402FDF9C-EE34-4326-883C-32D8722A7B0E}" destId="{1D5C47F5-D8E0-4E24-8501-1B06EB4668CB}" srcOrd="5" destOrd="0" parTransId="{A9059AAA-D4A0-4726-890A-1995EC8C7AA1}" sibTransId="{60B9D670-C487-4137-A72B-6F86634F8182}"/>
    <dgm:cxn modelId="{33CE3DBA-9C26-489E-86FC-CF6E8E30BE46}" type="presOf" srcId="{E33C747E-969C-4578-8D43-5D9880AC3153}" destId="{3B676652-E4A1-4BEB-988A-7B8E3F9C16AC}" srcOrd="0" destOrd="0" presId="urn:microsoft.com/office/officeart/2005/8/layout/vList2"/>
    <dgm:cxn modelId="{4C406D12-1D44-44A8-93D3-EB39A7023FBB}" srcId="{402FDF9C-EE34-4326-883C-32D8722A7B0E}" destId="{9173C104-4CFE-4AC2-9EA8-2E00092A2966}" srcOrd="3" destOrd="0" parTransId="{8679A5A6-9F0C-4217-B938-40B8FD47C8FB}" sibTransId="{4D66C60A-1039-4E7B-80B7-402761EA549E}"/>
    <dgm:cxn modelId="{58F93B87-9772-4F3C-BE5A-D51F58341CD5}" type="presOf" srcId="{402FDF9C-EE34-4326-883C-32D8722A7B0E}" destId="{4243B84D-18EF-479D-8401-9FCF52BCEDC8}" srcOrd="0" destOrd="0" presId="urn:microsoft.com/office/officeart/2005/8/layout/vList2"/>
    <dgm:cxn modelId="{BD1077BE-8BBC-42B6-A5C0-ADD2069FCD57}" type="presOf" srcId="{9173C104-4CFE-4AC2-9EA8-2E00092A2966}" destId="{68D388D1-ACA8-4787-9BAF-5291200C9FD8}" srcOrd="0" destOrd="0" presId="urn:microsoft.com/office/officeart/2005/8/layout/vList2"/>
    <dgm:cxn modelId="{9020542C-DECB-49FA-A3E4-7107654AE000}" srcId="{402FDF9C-EE34-4326-883C-32D8722A7B0E}" destId="{CE55F067-F561-413E-89A0-30E9DF4CB337}" srcOrd="7" destOrd="0" parTransId="{E79B5D05-3138-4194-B868-7FF0220FF5E1}" sibTransId="{48CBE4CA-4171-4D1E-A41B-8841ECAB8A5C}"/>
    <dgm:cxn modelId="{EDB90E58-671E-4351-9197-ABB11BBE4FB2}" srcId="{402FDF9C-EE34-4326-883C-32D8722A7B0E}" destId="{FEDC949F-22B0-4DA7-9714-C6048202004D}" srcOrd="4" destOrd="0" parTransId="{941C7CB5-B800-4986-BACF-A42AEAEA4EC6}" sibTransId="{7E1F93A3-15FE-4BCD-890F-2175F9BAD4EE}"/>
    <dgm:cxn modelId="{BBEEEBB0-C762-42D8-8A08-352A883BC812}" srcId="{402FDF9C-EE34-4326-883C-32D8722A7B0E}" destId="{4ECC74D0-2944-44EB-8D79-0EDA903605D3}" srcOrd="1" destOrd="0" parTransId="{4B45325E-A7EF-4232-A3D5-B0BC9C05CE69}" sibTransId="{A35E947F-7513-41CA-981F-97AFF9470F99}"/>
    <dgm:cxn modelId="{1BB46645-4004-4EBD-B949-7514BF8C87E0}" type="presOf" srcId="{1D5C47F5-D8E0-4E24-8501-1B06EB4668CB}" destId="{A136F10C-20D2-481B-9571-84B211AA5FC2}" srcOrd="0" destOrd="0" presId="urn:microsoft.com/office/officeart/2005/8/layout/vList2"/>
    <dgm:cxn modelId="{FD134302-CF76-4481-8FBB-DD60417607A7}" type="presOf" srcId="{4ECC74D0-2944-44EB-8D79-0EDA903605D3}" destId="{D953A956-2F97-42CF-8AF8-E0DB3812CA92}" srcOrd="0" destOrd="0" presId="urn:microsoft.com/office/officeart/2005/8/layout/vList2"/>
    <dgm:cxn modelId="{05B0BD87-76B8-4485-8E63-CBA29FE5ADDB}" srcId="{402FDF9C-EE34-4326-883C-32D8722A7B0E}" destId="{1C562046-2064-4616-B45F-6766D2628C98}" srcOrd="6" destOrd="0" parTransId="{CAE7ABD1-7AE5-473D-BCDB-4550B7AB2038}" sibTransId="{DD2A0BB5-0ACE-47D4-99D0-0B9051656CB1}"/>
    <dgm:cxn modelId="{F2FC5C9F-199C-46E4-A8AF-84F9D10380DE}" type="presOf" srcId="{1C562046-2064-4616-B45F-6766D2628C98}" destId="{AC558252-066B-4F7D-9F40-7E20367C039F}" srcOrd="0" destOrd="0" presId="urn:microsoft.com/office/officeart/2005/8/layout/vList2"/>
    <dgm:cxn modelId="{EF6B27DF-47B6-497C-AD25-BD89D94EAA86}" type="presOf" srcId="{CE55F067-F561-413E-89A0-30E9DF4CB337}" destId="{6987475F-E5D7-4168-8261-F7491CE30384}" srcOrd="0" destOrd="0" presId="urn:microsoft.com/office/officeart/2005/8/layout/vList2"/>
    <dgm:cxn modelId="{2CF5D912-E407-460F-B20E-19A69F89791C}" srcId="{402FDF9C-EE34-4326-883C-32D8722A7B0E}" destId="{E5C9A89F-59A4-4571-BBC2-7279866D54B4}" srcOrd="0" destOrd="0" parTransId="{9055C994-BE01-43FB-A76D-ACB8C7AA9DAC}" sibTransId="{E4AA3A74-9BC2-4E01-85AC-3F358D9F7D06}"/>
    <dgm:cxn modelId="{5C1C6E09-D5AB-48F6-B0F2-88CB89519D1B}" type="presParOf" srcId="{4243B84D-18EF-479D-8401-9FCF52BCEDC8}" destId="{6D3CDA0B-40CB-4653-82AD-7BE06E0644E6}" srcOrd="0" destOrd="0" presId="urn:microsoft.com/office/officeart/2005/8/layout/vList2"/>
    <dgm:cxn modelId="{9ED96016-2052-47BC-BE49-10DA8E38F869}" type="presParOf" srcId="{4243B84D-18EF-479D-8401-9FCF52BCEDC8}" destId="{0FBD6D24-2B5D-4035-A24C-845C08138493}" srcOrd="1" destOrd="0" presId="urn:microsoft.com/office/officeart/2005/8/layout/vList2"/>
    <dgm:cxn modelId="{48BCC9EA-8A27-4517-AB40-DE290C77DFA7}" type="presParOf" srcId="{4243B84D-18EF-479D-8401-9FCF52BCEDC8}" destId="{D953A956-2F97-42CF-8AF8-E0DB3812CA92}" srcOrd="2" destOrd="0" presId="urn:microsoft.com/office/officeart/2005/8/layout/vList2"/>
    <dgm:cxn modelId="{5EE8C271-0BCF-4F68-B633-855A44D53457}" type="presParOf" srcId="{4243B84D-18EF-479D-8401-9FCF52BCEDC8}" destId="{3786B0DA-8BC0-4E80-9C2A-B69059C4910E}" srcOrd="3" destOrd="0" presId="urn:microsoft.com/office/officeart/2005/8/layout/vList2"/>
    <dgm:cxn modelId="{A8BD0265-405E-4A7E-A930-285C5D401973}" type="presParOf" srcId="{4243B84D-18EF-479D-8401-9FCF52BCEDC8}" destId="{3B676652-E4A1-4BEB-988A-7B8E3F9C16AC}" srcOrd="4" destOrd="0" presId="urn:microsoft.com/office/officeart/2005/8/layout/vList2"/>
    <dgm:cxn modelId="{2E82604C-E7F2-411E-AE8B-337325A175FC}" type="presParOf" srcId="{4243B84D-18EF-479D-8401-9FCF52BCEDC8}" destId="{05001559-88C1-4E3E-AFAB-C92918F3EF59}" srcOrd="5" destOrd="0" presId="urn:microsoft.com/office/officeart/2005/8/layout/vList2"/>
    <dgm:cxn modelId="{F21740FF-2789-415E-BD78-4DB72108785B}" type="presParOf" srcId="{4243B84D-18EF-479D-8401-9FCF52BCEDC8}" destId="{68D388D1-ACA8-4787-9BAF-5291200C9FD8}" srcOrd="6" destOrd="0" presId="urn:microsoft.com/office/officeart/2005/8/layout/vList2"/>
    <dgm:cxn modelId="{619D68FE-2D09-4EBC-8F6A-FD293F0D7F6D}" type="presParOf" srcId="{4243B84D-18EF-479D-8401-9FCF52BCEDC8}" destId="{7772A16F-B294-41FD-AC81-11753B80E9E6}" srcOrd="7" destOrd="0" presId="urn:microsoft.com/office/officeart/2005/8/layout/vList2"/>
    <dgm:cxn modelId="{30DF1A9D-08A5-4CED-9C86-F5ED1E8884FA}" type="presParOf" srcId="{4243B84D-18EF-479D-8401-9FCF52BCEDC8}" destId="{7271150B-2D18-465A-AB5D-D5077A65554C}" srcOrd="8" destOrd="0" presId="urn:microsoft.com/office/officeart/2005/8/layout/vList2"/>
    <dgm:cxn modelId="{3DD7D974-FE7A-442A-A98F-4A4ACE3069BC}" type="presParOf" srcId="{4243B84D-18EF-479D-8401-9FCF52BCEDC8}" destId="{B159BED8-D288-404E-ABBA-406102AC1481}" srcOrd="9" destOrd="0" presId="urn:microsoft.com/office/officeart/2005/8/layout/vList2"/>
    <dgm:cxn modelId="{987F3F3F-D822-4958-BC36-12615330F7FA}" type="presParOf" srcId="{4243B84D-18EF-479D-8401-9FCF52BCEDC8}" destId="{A136F10C-20D2-481B-9571-84B211AA5FC2}" srcOrd="10" destOrd="0" presId="urn:microsoft.com/office/officeart/2005/8/layout/vList2"/>
    <dgm:cxn modelId="{FFD9D86B-3F21-4792-AB94-C078DAD4E647}" type="presParOf" srcId="{4243B84D-18EF-479D-8401-9FCF52BCEDC8}" destId="{F4F43B16-A922-40DF-A332-B55E6B756A78}" srcOrd="11" destOrd="0" presId="urn:microsoft.com/office/officeart/2005/8/layout/vList2"/>
    <dgm:cxn modelId="{C4C665D6-1E2D-4E8A-9C6C-6AB6ED6C4308}" type="presParOf" srcId="{4243B84D-18EF-479D-8401-9FCF52BCEDC8}" destId="{AC558252-066B-4F7D-9F40-7E20367C039F}" srcOrd="12" destOrd="0" presId="urn:microsoft.com/office/officeart/2005/8/layout/vList2"/>
    <dgm:cxn modelId="{62D17EAE-4734-4872-A222-663737D6FAFF}" type="presParOf" srcId="{4243B84D-18EF-479D-8401-9FCF52BCEDC8}" destId="{94AA709B-0B35-4B76-B777-FF6D584D4740}" srcOrd="13" destOrd="0" presId="urn:microsoft.com/office/officeart/2005/8/layout/vList2"/>
    <dgm:cxn modelId="{4B2E6C72-08B6-4BDD-91F6-971CC55EC3E3}" type="presParOf" srcId="{4243B84D-18EF-479D-8401-9FCF52BCEDC8}" destId="{6987475F-E5D7-4168-8261-F7491CE30384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3CDA0B-40CB-4653-82AD-7BE06E0644E6}">
      <dsp:nvSpPr>
        <dsp:cNvPr id="0" name=""/>
        <dsp:cNvSpPr/>
      </dsp:nvSpPr>
      <dsp:spPr>
        <a:xfrm>
          <a:off x="0" y="102069"/>
          <a:ext cx="10515600" cy="4680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1. Ромб</a:t>
          </a:r>
          <a:endParaRPr lang="ru-RU" sz="2000" kern="1200"/>
        </a:p>
      </dsp:txBody>
      <dsp:txXfrm>
        <a:off x="22846" y="124915"/>
        <a:ext cx="10469908" cy="422308"/>
      </dsp:txXfrm>
    </dsp:sp>
    <dsp:sp modelId="{D953A956-2F97-42CF-8AF8-E0DB3812CA92}">
      <dsp:nvSpPr>
        <dsp:cNvPr id="0" name=""/>
        <dsp:cNvSpPr/>
      </dsp:nvSpPr>
      <dsp:spPr>
        <a:xfrm>
          <a:off x="0" y="627669"/>
          <a:ext cx="10515600" cy="468000"/>
        </a:xfrm>
        <a:prstGeom prst="roundRect">
          <a:avLst/>
        </a:prstGeom>
        <a:solidFill>
          <a:schemeClr val="accent5">
            <a:hueOff val="-1050478"/>
            <a:satOff val="-1461"/>
            <a:lumOff val="-5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2. Стереометрия</a:t>
          </a:r>
          <a:endParaRPr lang="ru-RU" sz="2000" kern="1200"/>
        </a:p>
      </dsp:txBody>
      <dsp:txXfrm>
        <a:off x="22846" y="650515"/>
        <a:ext cx="10469908" cy="422308"/>
      </dsp:txXfrm>
    </dsp:sp>
    <dsp:sp modelId="{3B676652-E4A1-4BEB-988A-7B8E3F9C16AC}">
      <dsp:nvSpPr>
        <dsp:cNvPr id="0" name=""/>
        <dsp:cNvSpPr/>
      </dsp:nvSpPr>
      <dsp:spPr>
        <a:xfrm>
          <a:off x="0" y="1153269"/>
          <a:ext cx="10515600" cy="468000"/>
        </a:xfrm>
        <a:prstGeom prst="roundRect">
          <a:avLst/>
        </a:prstGeom>
        <a:solidFill>
          <a:schemeClr val="accent5">
            <a:hueOff val="-2100956"/>
            <a:satOff val="-2922"/>
            <a:lumOff val="-11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3. Угол</a:t>
          </a:r>
          <a:endParaRPr lang="ru-RU" sz="2000" kern="1200"/>
        </a:p>
      </dsp:txBody>
      <dsp:txXfrm>
        <a:off x="22846" y="1176115"/>
        <a:ext cx="10469908" cy="422308"/>
      </dsp:txXfrm>
    </dsp:sp>
    <dsp:sp modelId="{68D388D1-ACA8-4787-9BAF-5291200C9FD8}">
      <dsp:nvSpPr>
        <dsp:cNvPr id="0" name=""/>
        <dsp:cNvSpPr/>
      </dsp:nvSpPr>
      <dsp:spPr>
        <a:xfrm>
          <a:off x="0" y="1678869"/>
          <a:ext cx="10515600" cy="468000"/>
        </a:xfrm>
        <a:prstGeom prst="roundRect">
          <a:avLst/>
        </a:prstGeom>
        <a:solidFill>
          <a:schemeClr val="accent5">
            <a:hueOff val="-3151433"/>
            <a:satOff val="-4383"/>
            <a:lumOff val="-16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4. Отрезок</a:t>
          </a:r>
          <a:endParaRPr lang="ru-RU" sz="2000" kern="1200"/>
        </a:p>
      </dsp:txBody>
      <dsp:txXfrm>
        <a:off x="22846" y="1701715"/>
        <a:ext cx="10469908" cy="422308"/>
      </dsp:txXfrm>
    </dsp:sp>
    <dsp:sp modelId="{7271150B-2D18-465A-AB5D-D5077A65554C}">
      <dsp:nvSpPr>
        <dsp:cNvPr id="0" name=""/>
        <dsp:cNvSpPr/>
      </dsp:nvSpPr>
      <dsp:spPr>
        <a:xfrm>
          <a:off x="0" y="2204469"/>
          <a:ext cx="10515600" cy="468000"/>
        </a:xfrm>
        <a:prstGeom prst="roundRect">
          <a:avLst/>
        </a:prstGeom>
        <a:solidFill>
          <a:schemeClr val="accent5">
            <a:hueOff val="-4201911"/>
            <a:satOff val="-5845"/>
            <a:lumOff val="-22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5. Пифагор</a:t>
          </a:r>
          <a:endParaRPr lang="ru-RU" sz="2000" kern="1200"/>
        </a:p>
      </dsp:txBody>
      <dsp:txXfrm>
        <a:off x="22846" y="2227315"/>
        <a:ext cx="10469908" cy="422308"/>
      </dsp:txXfrm>
    </dsp:sp>
    <dsp:sp modelId="{A136F10C-20D2-481B-9571-84B211AA5FC2}">
      <dsp:nvSpPr>
        <dsp:cNvPr id="0" name=""/>
        <dsp:cNvSpPr/>
      </dsp:nvSpPr>
      <dsp:spPr>
        <a:xfrm>
          <a:off x="0" y="2730069"/>
          <a:ext cx="10515600" cy="468000"/>
        </a:xfrm>
        <a:prstGeom prst="roundRect">
          <a:avLst/>
        </a:prstGeom>
        <a:solidFill>
          <a:schemeClr val="accent5">
            <a:hueOff val="-5252389"/>
            <a:satOff val="-7306"/>
            <a:lumOff val="-28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6. Вектор</a:t>
          </a:r>
          <a:endParaRPr lang="ru-RU" sz="2000" kern="1200"/>
        </a:p>
      </dsp:txBody>
      <dsp:txXfrm>
        <a:off x="22846" y="2752915"/>
        <a:ext cx="10469908" cy="422308"/>
      </dsp:txXfrm>
    </dsp:sp>
    <dsp:sp modelId="{AC558252-066B-4F7D-9F40-7E20367C039F}">
      <dsp:nvSpPr>
        <dsp:cNvPr id="0" name=""/>
        <dsp:cNvSpPr/>
      </dsp:nvSpPr>
      <dsp:spPr>
        <a:xfrm>
          <a:off x="0" y="3255669"/>
          <a:ext cx="10515600" cy="468000"/>
        </a:xfrm>
        <a:prstGeom prst="roundRect">
          <a:avLst/>
        </a:prstGeom>
        <a:solidFill>
          <a:schemeClr val="accent5">
            <a:hueOff val="-6302867"/>
            <a:satOff val="-8767"/>
            <a:lumOff val="-33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7. Минус</a:t>
          </a:r>
          <a:endParaRPr lang="ru-RU" sz="2000" kern="1200"/>
        </a:p>
      </dsp:txBody>
      <dsp:txXfrm>
        <a:off x="22846" y="3278515"/>
        <a:ext cx="10469908" cy="422308"/>
      </dsp:txXfrm>
    </dsp:sp>
    <dsp:sp modelId="{6987475F-E5D7-4168-8261-F7491CE30384}">
      <dsp:nvSpPr>
        <dsp:cNvPr id="0" name=""/>
        <dsp:cNvSpPr/>
      </dsp:nvSpPr>
      <dsp:spPr>
        <a:xfrm>
          <a:off x="0" y="3781269"/>
          <a:ext cx="10515600" cy="46800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8. Лобачевский</a:t>
          </a:r>
          <a:endParaRPr lang="ru-RU" sz="2000" kern="1200"/>
        </a:p>
      </dsp:txBody>
      <dsp:txXfrm>
        <a:off x="22846" y="3804115"/>
        <a:ext cx="10469908" cy="422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67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2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06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35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518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942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85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937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08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7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748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007E9-B87C-49F1-A5EB-858AADE273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F2E0D-7C6C-45B3-8A5D-AA735F39F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993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8466" y="969964"/>
            <a:ext cx="9144000" cy="23876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Ребусы к урокам математики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6334" y="5786438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Рыбина И.В., учитель математики ГБОУ СОШ №21 им. Э.П.Шаффе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4534" y="1502976"/>
            <a:ext cx="7621736" cy="340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60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821642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391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982" y="1966074"/>
            <a:ext cx="8747469" cy="341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45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119" y="1933733"/>
            <a:ext cx="9653347" cy="374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780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59" y="1415670"/>
            <a:ext cx="10747663" cy="425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990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101" y="1588957"/>
            <a:ext cx="10025611" cy="391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581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11" y="1199213"/>
            <a:ext cx="11002165" cy="443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930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53" y="1633928"/>
            <a:ext cx="10867875" cy="434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824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0588"/>
            <a:ext cx="12224421" cy="477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230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46" y="1409075"/>
            <a:ext cx="11220545" cy="395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633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ЛЕКЦИЯ">
      <a:majorFont>
        <a:latin typeface="Arial Black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41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Arial Black</vt:lpstr>
      <vt:lpstr>Arial Narrow</vt:lpstr>
      <vt:lpstr>Тема Office</vt:lpstr>
      <vt:lpstr>Ребусы к урокам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 к урокам математики</dc:title>
  <dc:creator>Учетная запись Майкрософт</dc:creator>
  <cp:lastModifiedBy>Учетная запись Майкрософт</cp:lastModifiedBy>
  <cp:revision>2</cp:revision>
  <dcterms:created xsi:type="dcterms:W3CDTF">2022-11-29T12:04:49Z</dcterms:created>
  <dcterms:modified xsi:type="dcterms:W3CDTF">2022-11-29T12:15:49Z</dcterms:modified>
</cp:coreProperties>
</file>