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E7928-A76D-461B-81B0-156FEA1B995B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CB3E-BF14-4AA4-8F2B-0C0F8CA54B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9E2F09-1B10-4DAF-8E2B-7D300B7A15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7BD019-587D-45BA-9C80-7552A4F9C7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10723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6106279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Фридерик</a:t>
            </a:r>
            <a:r>
              <a:rPr lang="ru-RU" dirty="0"/>
              <a:t> </a:t>
            </a:r>
            <a:r>
              <a:rPr lang="ru-RU" dirty="0" err="1"/>
              <a:t>шопен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Жизнь и творчество польского композитора </a:t>
            </a: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692696"/>
            <a:ext cx="3367349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ytimg.com/vi/urNAZGOmdIM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0"/>
            <a:ext cx="3528392" cy="1628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Mistral" pitchFamily="66" charset="0"/>
              </a:rPr>
              <a:t>Память о Шопене не угасает во всем мире и по сей день. Постоянно проводятся фестивали и конкурсы его имени, пополняются коллекции его музеев, а музыка Шопена — остается вечной, как совершенный и прекрасный дар одного из лучших композиторов за всю историю человечества.</a:t>
            </a:r>
          </a:p>
        </p:txBody>
      </p:sp>
    </p:spTree>
  </p:cSld>
  <p:clrMapOvr>
    <a:masterClrMapping/>
  </p:clrMapOvr>
  <p:transition>
    <p:cover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4/46/Poland_Zelazowa_Wola.jpg/1280px-Poland_Zelazowa_W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16632"/>
            <a:ext cx="2843808" cy="1484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Детство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1">
            <a:noAutofit/>
          </a:bodyPr>
          <a:lstStyle/>
          <a:p>
            <a:pPr algn="r">
              <a:buNone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Уже в детские годы Шопен проявил необыкновенные музыкальные способности. Он был окружён особым вниманием и заботой. </a:t>
            </a:r>
          </a:p>
          <a:p>
            <a:pPr algn="r">
              <a:buNone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 своём январском номере за 1818 год одна из варшавских газет поместила несколько строк о первой музыкальной пьесе, сочинённой композитором, учащимся ещё в начальной школе. </a:t>
            </a:r>
          </a:p>
          <a:p>
            <a:pPr algn="r">
              <a:buNone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Молодого Шопена учили музыке, возлагая на него большие надежды. Пианист 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Войцех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Живный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, чех по происхождению, начал заниматься с 7-летним мальчиком. Занятия были серьёзные, несмотря на то, что Шопен, помимо того, учился в одном из варшавских училищ. </a:t>
            </a:r>
          </a:p>
        </p:txBody>
      </p:sp>
    </p:spTree>
  </p:cSld>
  <p:clrMapOvr>
    <a:masterClrMapping/>
  </p:clrMapOvr>
  <p:transition>
    <p:spli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Юность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</a:t>
            </a:r>
            <a:r>
              <a:rPr lang="ru-RU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Поездки в Берлин, Дрезден, Прагу, где он побывал на концертах выдающихся музыкантов, усердно посещал оперные театры и картинные галереи, способствовали его дальнейшему развитию.</a:t>
            </a:r>
          </a:p>
          <a:p>
            <a:pPr algn="just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5362" name="Picture 2" descr="https://upload.wikimedia.org/wikipedia/commons/thumb/f/f2/Zamek_Ostrogskich.jpg/220px-Zamek_Ostrogsk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05064"/>
            <a:ext cx="2952328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347864" y="6021288"/>
            <a:ext cx="288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Варшавский музей Шопена</a:t>
            </a: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www.ejin.ru/wp-content/uploads/2017/09/16-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53400" cy="9906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Зрелые годы. За границей</a:t>
            </a:r>
            <a:b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63808" cy="21888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/>
              <a:t>С 1829 года начинается артистическая деятельность Шопена. Он выступает в Вене, Кракове , исполняя свои произведения. Возвратившись в Варшаву, он её покидает навсегда 5 ноября </a:t>
            </a:r>
            <a:r>
              <a:rPr lang="ru-RU" sz="2800" b="1" u="sng" dirty="0"/>
              <a:t>1830 года</a:t>
            </a:r>
            <a:endParaRPr lang="ru-RU" sz="2800" b="1" dirty="0"/>
          </a:p>
        </p:txBody>
      </p:sp>
      <p:pic>
        <p:nvPicPr>
          <p:cNvPr id="16386" name="Picture 2" descr="https://upload.wikimedia.org/wikipedia/commons/thumb/0/0f/Stamps_of_Kazakhstan%2C_2010-18.jpg/150px-Stamps_of_Kazakhstan%2C_2010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944216" cy="27607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33478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Шопен на почтовой марке Казахстана</a:t>
            </a:r>
          </a:p>
        </p:txBody>
      </p:sp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k7.picdn.net/shutterstock/videos/13001537/thumb/1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395536" y="1628800"/>
            <a:ext cx="8208912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Зрелые годы. За границей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ru-RU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Первый концерт Шопен дал в Париже в 22 года. Успех был полный. В концертах Шопен выступал редко, но в салонах польской колонии и французской аристократии слава Шопена росла чрезвычайно быстро, Шопен приобрёл множество преданных поклонников, как в артистических кругах, так и в обществе</a:t>
            </a:r>
          </a:p>
        </p:txBody>
      </p:sp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upload.wikimedia.org/wikipedia/commons/thumb/e/e8/Frederic_Chopin_photo.jpeg/125px-Frederic_Chopin_phot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0"/>
            <a:ext cx="1728192" cy="2204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Творчество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chemeClr val="bg2"/>
                </a:solidFill>
              </a:rPr>
              <a:t>   </a:t>
            </a:r>
            <a:r>
              <a:rPr lang="ru-RU" sz="2800" u="sng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Среди сочинений Шопена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: 2 концерта (1829, 1830), 3 сонаты (1828—1844), фантазия (1842), 4 баллады (1835—1842), 4 скерцо (1832—1842), экспромты, ноктюрны, этюды, вальсы, мазурки, полонезы, прелюдии и другие произведения для фортепиано; а также песни. В его фортепианном исполнении глубина и искренность чувств сочетались с изяществом, техническим совершенством.</a:t>
            </a:r>
          </a:p>
        </p:txBody>
      </p:sp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Обработки и переложения музыки Шопена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А. Глазунов.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Шопениана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сюита (одноактный балет) из сочинений Ф. Шопена, соч. 46. (1907).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Жан Франсе. Оркестровка 24-х Прелюдий Ф. Шопена (1969).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С. Рахманинов. Вариации на тему Ф. Шопена, соч. 22 (1902—1903).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М. А. 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Балакирев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Экспромт на темы двух прелюдий Шопена (1907).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Ф.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Бузони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Девять вариаций на тему прелюдии Шопена до минор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Ф.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Момпу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Вариации на тему Ф. Шопена</a:t>
            </a:r>
          </a:p>
          <a:p>
            <a:pPr>
              <a:buFont typeface="Wingdings" pitchFamily="2" charset="2"/>
              <a:buChar char="v"/>
            </a:pPr>
            <a:endParaRPr lang="ru-RU" sz="2400" dirty="0"/>
          </a:p>
        </p:txBody>
      </p:sp>
    </p:spTree>
  </p:cSld>
  <p:clrMapOvr>
    <a:masterClrMapping/>
  </p:clrMapOvr>
  <p:transition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Новаторство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Шопен проявил смелое новаторство в трактовке своих произведений .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-Его полонезы, например, заметно </a:t>
            </a:r>
            <a:r>
              <a:rPr lang="ru-RU" dirty="0" err="1">
                <a:solidFill>
                  <a:schemeClr val="bg1">
                    <a:lumMod val="75000"/>
                  </a:schemeClr>
                </a:solidFill>
              </a:rPr>
              <a:t>демократизуют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 -и расширяют этот некогда торжественно-церемониальный жанр;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-его мазурки углубляют и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поэтизируют народный танец;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- его вальсы содержат многие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черты славянской народно-танцевальной мелодии.</a:t>
            </a:r>
          </a:p>
        </p:txBody>
      </p:sp>
      <p:pic>
        <p:nvPicPr>
          <p:cNvPr id="20482" name="Picture 2" descr="http://kalejdoskop.h2.pl/konkursy/muzyka/Chop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996952"/>
            <a:ext cx="2520280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Смерть композитора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   Последний год жизни Шопен не давал концертов и уроков. Смерть Шопена наступила в Париже, причиной смерти Шопена стал туберкулез. Похороны Шопена состоялись на кладбище Пер-Лашез.</a:t>
            </a:r>
          </a:p>
        </p:txBody>
      </p:sp>
      <p:pic>
        <p:nvPicPr>
          <p:cNvPr id="21506" name="Picture 2" descr="https://1001.ru/blog/photo/IJ1B8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61048"/>
            <a:ext cx="4364283" cy="2835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6">
      <a:dk1>
        <a:sysClr val="windowText" lastClr="000000"/>
      </a:dk1>
      <a:lt1>
        <a:srgbClr val="8269DD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</TotalTime>
  <Words>531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Mistral</vt:lpstr>
      <vt:lpstr>Tw Cen MT</vt:lpstr>
      <vt:lpstr>Wingdings</vt:lpstr>
      <vt:lpstr>Wingdings 2</vt:lpstr>
      <vt:lpstr>Обычная</vt:lpstr>
      <vt:lpstr>Фридерик шопен</vt:lpstr>
      <vt:lpstr> Детство </vt:lpstr>
      <vt:lpstr> Юность </vt:lpstr>
      <vt:lpstr> Зрелые годы. За границей </vt:lpstr>
      <vt:lpstr>Зрелые годы. За границей</vt:lpstr>
      <vt:lpstr> Творчество </vt:lpstr>
      <vt:lpstr> Обработки и переложения музыки Шопена </vt:lpstr>
      <vt:lpstr>Новаторство</vt:lpstr>
      <vt:lpstr>Смерть композитора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Фридерик шопен</dc:title>
  <dc:creator>vmk</dc:creator>
  <cp:lastModifiedBy>Ольга Слепокурова</cp:lastModifiedBy>
  <cp:revision>5</cp:revision>
  <dcterms:created xsi:type="dcterms:W3CDTF">2018-12-15T07:51:48Z</dcterms:created>
  <dcterms:modified xsi:type="dcterms:W3CDTF">2022-11-24T19:48:53Z</dcterms:modified>
</cp:coreProperties>
</file>