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04800"/>
            <a:ext cx="6858000" cy="6858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Ежегодная легкоатлетическая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эстафета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026" name="AutoShape 2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33613"/>
            <a:ext cx="77724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f\фото нааттест\DSC_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90600"/>
            <a:ext cx="2804556" cy="4234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f\фото нааттест\DSC_000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64"/>
          <a:stretch/>
        </p:blipFill>
        <p:spPr bwMode="auto">
          <a:xfrm>
            <a:off x="2724727" y="3444620"/>
            <a:ext cx="3694545" cy="3256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:\f\фото нааттест\DSC_00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19509"/>
            <a:ext cx="4572000" cy="3028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granow.ru/wp-content/uploads/2014/05/es09052014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95250"/>
            <a:ext cx="4572001" cy="30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048000"/>
            <a:ext cx="4947356" cy="333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5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powerpointstore.com_4</Template>
  <TotalTime>115</TotalTime>
  <Words>3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физических качеств на уроках физической культуры</dc:title>
  <dc:creator>Павел</dc:creator>
  <cp:lastModifiedBy>Администратор</cp:lastModifiedBy>
  <cp:revision>14</cp:revision>
  <dcterms:created xsi:type="dcterms:W3CDTF">2006-08-16T00:00:00Z</dcterms:created>
  <dcterms:modified xsi:type="dcterms:W3CDTF">2018-01-23T03:45:00Z</dcterms:modified>
</cp:coreProperties>
</file>