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3" r:id="rId5"/>
    <p:sldId id="265" r:id="rId6"/>
    <p:sldId id="258" r:id="rId7"/>
    <p:sldId id="262" r:id="rId8"/>
    <p:sldId id="261" r:id="rId9"/>
    <p:sldId id="278" r:id="rId10"/>
    <p:sldId id="264" r:id="rId11"/>
    <p:sldId id="260" r:id="rId12"/>
    <p:sldId id="259" r:id="rId13"/>
    <p:sldId id="269" r:id="rId14"/>
    <p:sldId id="270" r:id="rId15"/>
    <p:sldId id="268" r:id="rId16"/>
    <p:sldId id="267" r:id="rId17"/>
    <p:sldId id="281" r:id="rId18"/>
    <p:sldId id="282" r:id="rId19"/>
    <p:sldId id="273" r:id="rId20"/>
    <p:sldId id="272" r:id="rId21"/>
    <p:sldId id="271" r:id="rId22"/>
    <p:sldId id="275" r:id="rId23"/>
    <p:sldId id="274" r:id="rId24"/>
    <p:sldId id="280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43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1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08B4F-DE64-4777-959D-0E64CEB22E06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394B5-4794-4E2A-A253-7DCCCE6E7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857364"/>
            <a:ext cx="6929486" cy="18573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ТРАДИЦИОННЫЕ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ЖЕНСКИЕ  ПРОФЕССИИ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857760"/>
            <a:ext cx="5072098" cy="1752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Составила: </a:t>
            </a:r>
            <a:r>
              <a:rPr lang="ru-RU" sz="1800" b="1" dirty="0" err="1" smtClean="0">
                <a:solidFill>
                  <a:srgbClr val="002060"/>
                </a:solidFill>
              </a:rPr>
              <a:t>Менкаева</a:t>
            </a:r>
            <a:r>
              <a:rPr lang="ru-RU" sz="1800" b="1" dirty="0" smtClean="0">
                <a:solidFill>
                  <a:srgbClr val="002060"/>
                </a:solidFill>
              </a:rPr>
              <a:t> Р.Д.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МБДОУ №21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г.Артёмовский  Свердловской области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20484" name="Picture 4" descr="https://illustrators.ru/uploads/illustration/image/738106/main_738106_origina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00958" y="3857629"/>
            <a:ext cx="1255996" cy="3000371"/>
          </a:xfrm>
          <a:prstGeom prst="rect">
            <a:avLst/>
          </a:prstGeom>
          <a:noFill/>
        </p:spPr>
      </p:pic>
      <p:pic>
        <p:nvPicPr>
          <p:cNvPr id="20486" name="Picture 6" descr="https://www.pngplay.com/wp-content/uploads/6/Flight-Attendant-Stewardess-PNG-Clipart-Backgroun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43380"/>
            <a:ext cx="2387800" cy="2521694"/>
          </a:xfrm>
          <a:prstGeom prst="rect">
            <a:avLst/>
          </a:prstGeom>
          <a:noFill/>
        </p:spPr>
      </p:pic>
      <p:pic>
        <p:nvPicPr>
          <p:cNvPr id="20488" name="Picture 8" descr="https://i.pinimg.com/736x/fc/b6/7c/fcb67c4a12d04661d3c1802b7edb1ae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85728"/>
            <a:ext cx="1361127" cy="2500331"/>
          </a:xfrm>
          <a:prstGeom prst="rect">
            <a:avLst/>
          </a:prstGeom>
          <a:noFill/>
        </p:spPr>
      </p:pic>
      <p:pic>
        <p:nvPicPr>
          <p:cNvPr id="20490" name="Picture 10" descr="https://img5.lalafo.com/i/posters/api/a7/b0/0a/69fb63a9c4d4e76ddd6086d1f4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0"/>
            <a:ext cx="1665011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stihi.ru/pics/2016/03/27/5516.jpg"/>
          <p:cNvPicPr>
            <a:picLocks noChangeAspect="1" noChangeArrowheads="1"/>
          </p:cNvPicPr>
          <p:nvPr/>
        </p:nvPicPr>
        <p:blipFill>
          <a:blip r:embed="rId2" cstate="email">
            <a:lum bright="-24000" contrast="16000"/>
          </a:blip>
          <a:srcRect/>
          <a:stretch>
            <a:fillRect/>
          </a:stretch>
        </p:blipFill>
        <p:spPr bwMode="auto">
          <a:xfrm>
            <a:off x="1714480" y="1643050"/>
            <a:ext cx="3338449" cy="49793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1"/>
            <a:ext cx="4608512" cy="2492896"/>
          </a:xfrm>
        </p:spPr>
        <p:txBody>
          <a:bodyPr>
            <a:normAutofit/>
          </a:bodyPr>
          <a:lstStyle/>
          <a:p>
            <a:pPr algn="r" fontAlgn="base"/>
            <a:r>
              <a:rPr lang="ru-RU" sz="2000" b="1" dirty="0" smtClean="0">
                <a:solidFill>
                  <a:srgbClr val="1B0FB1"/>
                </a:solidFill>
              </a:rPr>
              <a:t>ПАРИКМАХЕР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/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Дайте </a:t>
            </a:r>
            <a:r>
              <a:rPr lang="ru-RU" sz="2000" b="1" i="1" dirty="0">
                <a:solidFill>
                  <a:srgbClr val="FF0000"/>
                </a:solidFill>
              </a:rPr>
              <a:t>ножницы, расчёску,</a:t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Он вам сделает причёску.</a:t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Парикмахер непременно</a:t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Подстрижёт вас современно.</a:t>
            </a:r>
            <a:br>
              <a:rPr lang="ru-RU" sz="2000" b="1" i="1" dirty="0">
                <a:solidFill>
                  <a:srgbClr val="FF0000"/>
                </a:solidFill>
              </a:rPr>
            </a:b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4"/>
            <a:ext cx="6400800" cy="332656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0"/>
            <a:ext cx="34290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97D0F"/>
              </a:solidFill>
            </a:endParaRPr>
          </a:p>
          <a:p>
            <a:r>
              <a:rPr lang="ru-RU" sz="2000" b="1" i="1" dirty="0" smtClean="0">
                <a:solidFill>
                  <a:srgbClr val="0000CC"/>
                </a:solidFill>
              </a:rPr>
              <a:t>Делает прически, </a:t>
            </a:r>
          </a:p>
          <a:p>
            <a:r>
              <a:rPr lang="ru-RU" sz="2000" b="1" i="1" dirty="0">
                <a:solidFill>
                  <a:srgbClr val="0000CC"/>
                </a:solidFill>
              </a:rPr>
              <a:t>П</a:t>
            </a:r>
            <a:r>
              <a:rPr lang="ru-RU" sz="2000" b="1" i="1" dirty="0" smtClean="0">
                <a:solidFill>
                  <a:srgbClr val="0000CC"/>
                </a:solidFill>
              </a:rPr>
              <a:t>одстригает чёлки</a:t>
            </a:r>
            <a:endParaRPr lang="ru-RU" sz="2000" b="1" i="1" dirty="0">
              <a:solidFill>
                <a:srgbClr val="0000CC"/>
              </a:solidFill>
            </a:endParaRPr>
          </a:p>
          <a:p>
            <a:r>
              <a:rPr lang="ru-RU" sz="2000" b="1" i="1" dirty="0" smtClean="0">
                <a:solidFill>
                  <a:srgbClr val="0000CC"/>
                </a:solidFill>
              </a:rPr>
              <a:t>Фены, ножницы, расчески  </a:t>
            </a:r>
            <a:endParaRPr lang="ru-RU" sz="2000" b="1" i="1" dirty="0">
              <a:solidFill>
                <a:srgbClr val="0000CC"/>
              </a:solidFill>
            </a:endParaRPr>
          </a:p>
          <a:p>
            <a:r>
              <a:rPr lang="ru-RU" sz="2000" b="1" i="1" dirty="0" smtClean="0">
                <a:solidFill>
                  <a:srgbClr val="0000CC"/>
                </a:solidFill>
              </a:rPr>
              <a:t>У нее на полке</a:t>
            </a:r>
          </a:p>
        </p:txBody>
      </p:sp>
      <p:pic>
        <p:nvPicPr>
          <p:cNvPr id="6146" name="Picture 2" descr="http://i.istockimg.com/file_thumbview_approve/10183945/2/stock-illustration-10183945-hairdresser.jpg"/>
          <p:cNvPicPr>
            <a:picLocks noChangeAspect="1" noChangeArrowheads="1"/>
          </p:cNvPicPr>
          <p:nvPr/>
        </p:nvPicPr>
        <p:blipFill>
          <a:blip r:embed="rId3" cstate="email">
            <a:lum bright="-11000" contrast="24000"/>
          </a:blip>
          <a:srcRect/>
          <a:stretch>
            <a:fillRect/>
          </a:stretch>
        </p:blipFill>
        <p:spPr bwMode="auto">
          <a:xfrm>
            <a:off x="214282" y="1571611"/>
            <a:ext cx="4929222" cy="50254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286380" y="3071810"/>
            <a:ext cx="38576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CC"/>
                </a:solidFill>
              </a:rPr>
              <a:t>Парикмахер- очень интересная профессия. </a:t>
            </a:r>
            <a:r>
              <a:rPr lang="ru-RU" sz="2000" b="1" dirty="0" smtClean="0">
                <a:solidFill>
                  <a:srgbClr val="0000CC"/>
                </a:solidFill>
              </a:rPr>
              <a:t> Он </a:t>
            </a:r>
            <a:r>
              <a:rPr lang="ru-RU" sz="2000" b="1" dirty="0">
                <a:solidFill>
                  <a:srgbClr val="0000CC"/>
                </a:solidFill>
              </a:rPr>
              <a:t>помогает людям становиться красивыми. Парикмахеры делают разные прически- стригут, красят, завивают волосы, заплетают косы.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571744"/>
            <a:ext cx="3714744" cy="1654164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Есть у мамы на прилавке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Куклы</a:t>
            </a:r>
            <a:r>
              <a:rPr lang="ru-RU" sz="2000" b="1" dirty="0">
                <a:solidFill>
                  <a:srgbClr val="FF0000"/>
                </a:solidFill>
              </a:rPr>
              <a:t>, мячики, булавки,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Обувь </a:t>
            </a:r>
            <a:r>
              <a:rPr lang="ru-RU" sz="2000" b="1" dirty="0">
                <a:solidFill>
                  <a:srgbClr val="FF0000"/>
                </a:solidFill>
              </a:rPr>
              <a:t>- справа, ткани - слева</a:t>
            </a:r>
            <a:r>
              <a:rPr lang="ru-RU" sz="2000" b="1" dirty="0" smtClean="0">
                <a:solidFill>
                  <a:srgbClr val="FF0000"/>
                </a:solidFill>
              </a:rPr>
              <a:t>,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Чашки - на витрине.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Мама </a:t>
            </a:r>
            <a:r>
              <a:rPr lang="ru-RU" sz="2000" b="1" dirty="0">
                <a:solidFill>
                  <a:srgbClr val="FF0000"/>
                </a:solidFill>
              </a:rPr>
              <a:t>словно королева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 </a:t>
            </a:r>
            <a:r>
              <a:rPr lang="ru-RU" sz="2000" b="1" dirty="0">
                <a:solidFill>
                  <a:srgbClr val="FF0000"/>
                </a:solidFill>
              </a:rPr>
              <a:t>нашем магазине! (Продавец)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15082"/>
            <a:ext cx="4900618" cy="6429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ПРОДАВЕЦ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148" name="Picture 4" descr="https://sun6-21.userapi.com/impg/bHJ8uSlFzImqU82Dvupx0WnJ3ebr_O9A449pxQ/sLBHf1GKRF4.jpg?size=539x604&amp;quality=95&amp;sign=ed5943a2449a4a5353dbc0ec4ddc5c05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5355010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14298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00CC"/>
                </a:solidFill>
              </a:rPr>
              <a:t>Есть в магазине еще одна очень важная профессия. Без нее вам не отпустят товар. Профессия эта- кассир. Кассир принимает деньги и выдает покупателю чек на покупку.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6429396"/>
            <a:ext cx="5286412" cy="4286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КАССИР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s://avatars.mds.yandex.net/get-images-cbir/1774282/QD2wY7JrGaPemfNBax3qHg4861/oc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071546"/>
            <a:ext cx="6929486" cy="5190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1500174"/>
            <a:ext cx="3571868" cy="371477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00CC"/>
                </a:solidFill>
              </a:rPr>
              <a:t>Кто привычно шьёт отлично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Для подростков и детей?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Для рабочих и военных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И, вообще для всех людей?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Кто красиво строчкой снизу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Ровно подошьёт края?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Подскажите мне ребята,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Как зовут её? …</a:t>
            </a:r>
            <a:br>
              <a:rPr lang="ru-RU" sz="2000" b="1" dirty="0">
                <a:solidFill>
                  <a:srgbClr val="0000CC"/>
                </a:solidFill>
              </a:rPr>
            </a:b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96"/>
            <a:ext cx="4114800" cy="42860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ШВЕЯ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http://geum.ru/next/images/334358-nomer-m1cd5aba3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214282" y="214290"/>
            <a:ext cx="4626084" cy="6185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601188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</a:rPr>
              <a:t>Швея должна </a:t>
            </a:r>
            <a:r>
              <a:rPr lang="ru-RU" sz="2000" b="1" dirty="0">
                <a:solidFill>
                  <a:srgbClr val="0000CC"/>
                </a:solidFill>
              </a:rPr>
              <a:t>уметь шить на швейной машинке, разбираться в устройстве швейной машинки, потому что в случае поломки машинку необходимо будет отремонтировать. </a:t>
            </a:r>
            <a:r>
              <a:rPr lang="ru-RU" sz="2000" b="1" dirty="0" smtClean="0">
                <a:solidFill>
                  <a:srgbClr val="0000CC"/>
                </a:solidFill>
              </a:rPr>
              <a:t>Швея должна уметь  </a:t>
            </a:r>
            <a:r>
              <a:rPr lang="ru-RU" sz="2000" b="1" dirty="0">
                <a:solidFill>
                  <a:srgbClr val="0000CC"/>
                </a:solidFill>
              </a:rPr>
              <a:t>правильно подобрать ткань, </a:t>
            </a:r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аккуратно работать с ней, необходимо быть усидчивым, долго сидеть и шить, чтобы довести дело до конца. Видите, какая это ответственная и трудная работа</a:t>
            </a:r>
            <a:r>
              <a:rPr lang="ru-RU" sz="2000" b="1" dirty="0" smtClean="0">
                <a:solidFill>
                  <a:srgbClr val="0000CC"/>
                </a:solidFill>
              </a:rPr>
              <a:t>. </a:t>
            </a: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8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7650" name="Picture 2" descr="https://fsd.kopilkaurokov.ru/up/html/2017/04/13/k_58ef8d7389be5/img_user_file_58ef8d7404fc7_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4357718" cy="5931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6286520"/>
            <a:ext cx="1067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ШВЕЯ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863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73183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Достанет книги все для нас,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Любой рассказ она нам даст.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Где книга каждая стоит,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Она покажет, объяснит</a:t>
            </a:r>
            <a:r>
              <a:rPr lang="ru-RU" sz="2000" b="1" dirty="0" smtClean="0">
                <a:solidFill>
                  <a:srgbClr val="0000CC"/>
                </a:solidFill>
              </a:rPr>
              <a:t>. 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(Библиотекарь.)</a:t>
            </a:r>
            <a:br>
              <a:rPr lang="ru-RU" sz="2000" b="1" dirty="0" smtClean="0">
                <a:solidFill>
                  <a:srgbClr val="0000CC"/>
                </a:solidFill>
              </a:rPr>
            </a:br>
            <a:endParaRPr lang="ru-RU" sz="2000" b="1" dirty="0">
              <a:solidFill>
                <a:srgbClr val="0000CC"/>
              </a:solidFill>
            </a:endParaRPr>
          </a:p>
        </p:txBody>
      </p:sp>
      <p:pic>
        <p:nvPicPr>
          <p:cNvPr id="25604" name="Picture 4" descr="https://fsd.multiurok.ru/html/2020/04/16/s_5e98a205b45a5/1420401_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785926"/>
            <a:ext cx="7490743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</a:rPr>
              <a:t>В библиотеке работают  </a:t>
            </a:r>
            <a:r>
              <a:rPr lang="ru-RU" sz="2000" b="1" dirty="0">
                <a:solidFill>
                  <a:srgbClr val="0000CC"/>
                </a:solidFill>
              </a:rPr>
              <a:t>женщины и профессия их называется библиотекарь</a:t>
            </a:r>
            <a:r>
              <a:rPr lang="ru-RU" sz="2000" b="1" dirty="0" smtClean="0">
                <a:solidFill>
                  <a:srgbClr val="0000CC"/>
                </a:solidFill>
              </a:rPr>
              <a:t>.</a:t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Они знают все книги, где они стоят, в каком ряду, на какой полке. 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И </a:t>
            </a:r>
            <a:r>
              <a:rPr lang="ru-RU" sz="2000" b="1" dirty="0">
                <a:solidFill>
                  <a:srgbClr val="0000CC"/>
                </a:solidFill>
              </a:rPr>
              <a:t>выдают их читателям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6286519"/>
            <a:ext cx="6357982" cy="5714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БИБЛИОТЕКАРЬ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avatars.mds.yandex.net/get-images-cbir/219606/wOUmN2DYm_W55M70u5Gs1Q7400/ocr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071546"/>
            <a:ext cx="835824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07170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ФЛОРИСТ (или </a:t>
            </a:r>
            <a:r>
              <a:rPr lang="ru-RU" sz="2000" b="1" dirty="0" err="1" smtClean="0">
                <a:solidFill>
                  <a:srgbClr val="FF0000"/>
                </a:solidFill>
              </a:rPr>
              <a:t>фитодизайнер</a:t>
            </a:r>
            <a:r>
              <a:rPr lang="ru-RU" sz="2000" b="1" dirty="0" smtClean="0">
                <a:solidFill>
                  <a:srgbClr val="FF0000"/>
                </a:solidFill>
              </a:rPr>
              <a:t>)</a:t>
            </a:r>
            <a:r>
              <a:rPr lang="ru-RU" sz="2000" b="1" dirty="0" smtClean="0">
                <a:solidFill>
                  <a:srgbClr val="0000CC"/>
                </a:solidFill>
              </a:rPr>
              <a:t>— это специалист, который работает с растениями и занимается составлением букетов и цветочных композиций, он знает, как превратить охапку цветов в изысканный букет. Флористы работают в оранжереях, цветочных магазинах и агентствах по организации праздников.. Также флористы занимаются  озеленением помещений.</a:t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000CC"/>
                </a:solidFill>
              </a:rPr>
              <a:t>Флористы знают очень-очень много про цветы и различные растения. </a:t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105835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 descr="https://i.pinimg.com/originals/6c/e6/08/6ce6080d3dd550eff225e1d7efcf533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1886582"/>
            <a:ext cx="5000660" cy="4971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64305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</a:rPr>
              <a:t>Его работа очень кропотливая. Флористы составляют букеты и икебаны, украшают помещения, витрины и интерьеры цветами и растениями. Профессиональный флорист даже способен безошибочно определить, как давно был срезан цветок и сколько он проживет в букете.</a:t>
            </a: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all-mongolia.ru/wp-content/uploads/d/9/4/d946699ed1c5a711aeeb0e03fa818e4d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714488"/>
            <a:ext cx="7429552" cy="4948613"/>
          </a:xfrm>
          <a:prstGeom prst="rect">
            <a:avLst/>
          </a:prstGeom>
          <a:noFill/>
        </p:spPr>
      </p:pic>
      <p:pic>
        <p:nvPicPr>
          <p:cNvPr id="1028" name="Picture 4" descr="https://all-mongolia.ru/wp-content/uploads/2/3/a/23a6ba8fd62ff93e66203d795b3c4158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0042"/>
            <a:ext cx="91440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29198"/>
            <a:ext cx="9144000" cy="1928802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10001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000240"/>
            <a:ext cx="3571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СТЮАРДЕССА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Стюардесса</a:t>
            </a:r>
            <a:r>
              <a:rPr lang="ru-RU" sz="2000" b="1" dirty="0">
                <a:solidFill>
                  <a:srgbClr val="0000CC"/>
                </a:solidFill>
              </a:rPr>
              <a:t> в </a:t>
            </a:r>
            <a:r>
              <a:rPr lang="ru-RU" sz="2000" b="1" dirty="0" smtClean="0">
                <a:solidFill>
                  <a:srgbClr val="0000CC"/>
                </a:solidFill>
              </a:rPr>
              <a:t>самолёте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Нам расскажет о полёте</a:t>
            </a:r>
            <a:r>
              <a:rPr lang="ru-RU" sz="2000" b="1" dirty="0" smtClean="0">
                <a:solidFill>
                  <a:srgbClr val="0000CC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Принесёт еду, напитки, </a:t>
            </a:r>
            <a:endParaRPr lang="ru-RU" sz="2000" b="1" dirty="0" smtClean="0">
              <a:solidFill>
                <a:srgbClr val="0000CC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Не </a:t>
            </a:r>
            <a:r>
              <a:rPr lang="ru-RU" sz="2000" b="1" dirty="0">
                <a:solidFill>
                  <a:srgbClr val="0000CC"/>
                </a:solidFill>
              </a:rPr>
              <a:t>оставит без улыбки</a:t>
            </a:r>
            <a:r>
              <a:rPr lang="ru-RU" sz="2000" b="1" dirty="0" smtClean="0">
                <a:solidFill>
                  <a:srgbClr val="0000CC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Безопасность и </a:t>
            </a:r>
            <a:r>
              <a:rPr lang="ru-RU" sz="2000" b="1" dirty="0" smtClean="0">
                <a:solidFill>
                  <a:srgbClr val="0000CC"/>
                </a:solidFill>
              </a:rPr>
              <a:t>покой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Обеспечит нам с тобой.</a:t>
            </a:r>
          </a:p>
        </p:txBody>
      </p:sp>
      <p:sp>
        <p:nvSpPr>
          <p:cNvPr id="28674" name="AutoShape 2" descr="https://pickimage.ru/wp-content/uploads/images/detskie/flightattendant/stuardesa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pickimage.ru/wp-content/uploads/images/detskie/flightattendant/stuardesa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pickimage.ru/wp-content/uploads/images/detskie/flightattendant/stuardesa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pickimage.ru/wp-content/uploads/images/detskie/flightattendant/stuardes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https://pickimage.ru/wp-content/uploads/images/detskie/flightattendant/stuardes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4" name="AutoShape 12" descr="https://pickimage.ru/wp-content/uploads/images/detskie/flightattendant/stuardes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6" name="AutoShape 14" descr="https://pickimage.ru/wp-content/uploads/images/detskie/flightattendant/stuardes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8" name="AutoShape 16" descr="https://pickimage.ru/wp-content/uploads/images/detskie/flightattendant/stuardesa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90" name="Picture 18" descr="https://papik.pro/uploads/posts/2022-01/1641140103_6-papik-pro-p-risunok-styuardessi-detskii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90309"/>
            <a:ext cx="4643470" cy="6467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311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Все профессии важны, все профессии нужны. Ребята, вы уже знаете, что каждый человек в жизни занимается своим делом. Ваши мамы и папы ходят на работу. То дело , которым они там занимаются и называется профессией. Профессий существует очень много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Сегодня мы с вами познакомимся с традиционно женскими профессиями.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86388"/>
            <a:ext cx="8229600" cy="8397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20" name="Picture 4" descr="https://thumbs.dreamstime.com/b/%D0%B6%D0%B5%D0%BD%D1%89%D0%B8%D0%BD%D1%8B-%D1%81-%D1%80%D0%B0%D0%B7-%D0%B8%D1%87%D0%BD%D1%8B%D0%BC%D0%B8-%D0%BF%D1%80%D0%BE%D1%84%D0%B5%D1%81%D1%81%D0%B8%D1%8F%D0%BC%D0%B8-3923959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2677" y="2500307"/>
            <a:ext cx="3553505" cy="3857652"/>
          </a:xfrm>
          <a:prstGeom prst="rect">
            <a:avLst/>
          </a:prstGeom>
          <a:noFill/>
        </p:spPr>
      </p:pic>
      <p:pic>
        <p:nvPicPr>
          <p:cNvPr id="6" name="Picture 4" descr="https://thumbs.dreamstime.com/b/%D0%B6%D0%B5%D0%BD%D1%89%D0%B8%D0%BD%D1%8B-%D1%81-%D1%80%D0%B0%D0%B7-%D0%B8%D1%87%D0%BD%D1%8B%D0%BC%D0%B8-%D0%BF%D1%80%D0%BE%D1%84%D0%B5%D1%81%D1%81%D0%B8%D1%8F%D0%BC%D0%B8-3923959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2500306"/>
            <a:ext cx="5314984" cy="3857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</a:rPr>
              <a:t>Стюардессы входят в состав экипажей всех пассажирских самолетов. Они на протяжении полета ухаживают за пассажирами, помогают им устроится удобнее, рассказывают информацию о полете: высоту, скорость. Служат связующим звеном между экипажем и пассажирами.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72206"/>
            <a:ext cx="8229600" cy="539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9698" name="Picture 2" descr="https://i0.wp.com/ttgbaltic.eu/wp-content/uploads/2021/02/24.02-5.jpg?fit=1200%2C675&amp;ssl=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857364"/>
            <a:ext cx="8407378" cy="47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428760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00CC"/>
                </a:solidFill>
              </a:rPr>
              <a:t>Здесь особенное царство: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В нем живут одни лекарства,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Мимо ваты, йода, шприцев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Мама ходит, как царица.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i="1" dirty="0" smtClean="0">
                <a:solidFill>
                  <a:srgbClr val="0000CC"/>
                </a:solidFill>
              </a:rPr>
              <a:t>(фармацевт</a:t>
            </a:r>
            <a:r>
              <a:rPr lang="ru-RU" sz="2000" b="1" i="1" dirty="0">
                <a:solidFill>
                  <a:srgbClr val="0000CC"/>
                </a:solidFill>
              </a:rPr>
              <a:t>)</a:t>
            </a: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7318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s://media.istockphoto.com/vectors/modern-interior-pharmacy-or-drugstore-vector-id860407810?k=20&amp;m=860407810&amp;s=170667a&amp;w=0&amp;h=roOjAwXV5aI-u41RPukhxQBhCazPcx727LagOYcOhmk=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3" y="1857363"/>
            <a:ext cx="6875271" cy="4755269"/>
          </a:xfrm>
          <a:prstGeom prst="rect">
            <a:avLst/>
          </a:prstGeom>
          <a:noFill/>
        </p:spPr>
      </p:pic>
      <p:pic>
        <p:nvPicPr>
          <p:cNvPr id="7170" name="Picture 2" descr="https://medrussia.org/wp-content/uploads/2022/05/10112020__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2219" y="500042"/>
            <a:ext cx="8681781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0"/>
            <a:ext cx="4143372" cy="664371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</a:rPr>
              <a:t>Фармацевт это </a:t>
            </a:r>
            <a:r>
              <a:rPr lang="ru-RU" sz="2000" b="1" dirty="0">
                <a:solidFill>
                  <a:srgbClr val="0000CC"/>
                </a:solidFill>
              </a:rPr>
              <a:t>очень ответственная профессия.  Фармацевт должен отлично знать , какие лекарства могут помочь людям при разных заболевания. Ошибки не допускается – это может повредить здоровью человека. </a:t>
            </a:r>
            <a:r>
              <a:rPr lang="ru-RU" sz="2000" b="1" dirty="0" smtClean="0">
                <a:solidFill>
                  <a:srgbClr val="0000CC"/>
                </a:solidFill>
              </a:rPr>
              <a:t>Фармацевт- </a:t>
            </a:r>
            <a:r>
              <a:rPr lang="ru-RU" sz="2000" b="1" dirty="0">
                <a:solidFill>
                  <a:srgbClr val="0000CC"/>
                </a:solidFill>
              </a:rPr>
              <a:t>это человек, который умеет читать рецепты, продавать нужные лекарства и даже готовить лекарств</a:t>
            </a:r>
            <a:r>
              <a:rPr lang="ru-RU" sz="2000" b="1" dirty="0" smtClean="0">
                <a:solidFill>
                  <a:srgbClr val="0000CC"/>
                </a:solidFill>
              </a:rPr>
              <a:t>.</a:t>
            </a:r>
            <a:r>
              <a:rPr lang="ru-RU" sz="2000" b="1" dirty="0">
                <a:solidFill>
                  <a:srgbClr val="0000CC"/>
                </a:solidFill>
              </a:rPr>
              <a:t> Фармацевт изготавливает лекарственные препараты в специальной лаборатории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15082"/>
            <a:ext cx="4257676" cy="6429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ФАРМАЦЕВТ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s://sun9-63.userapi.com/impg/c854228/v854228660/20b8c4/yz_PRE5rnNs.jpg?size=423x604&amp;quality=96&amp;sign=3084958a9a0dce5b74d55cabd618f704&amp;type=album"/>
          <p:cNvPicPr>
            <a:picLocks noChangeAspect="1" noChangeArrowheads="1"/>
          </p:cNvPicPr>
          <p:nvPr/>
        </p:nvPicPr>
        <p:blipFill>
          <a:blip r:embed="rId2" cstate="email">
            <a:lum contrast="-10000"/>
          </a:blip>
          <a:srcRect/>
          <a:stretch>
            <a:fillRect/>
          </a:stretch>
        </p:blipFill>
        <p:spPr bwMode="auto">
          <a:xfrm>
            <a:off x="214282" y="409734"/>
            <a:ext cx="4823766" cy="5733910"/>
          </a:xfrm>
          <a:prstGeom prst="roundRect">
            <a:avLst>
              <a:gd name="adj" fmla="val 16667"/>
            </a:avLst>
          </a:prstGeom>
          <a:ln>
            <a:solidFill>
              <a:srgbClr val="0000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285749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00CC"/>
                </a:solidFill>
              </a:rPr>
              <a:t>Сегодня мы познакомились с некоторыми 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традиционно </a:t>
            </a:r>
            <a:r>
              <a:rPr lang="ru-RU" sz="2000" b="1" dirty="0">
                <a:solidFill>
                  <a:srgbClr val="0000CC"/>
                </a:solidFill>
              </a:rPr>
              <a:t>женскими профессиями. 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Кто </a:t>
            </a:r>
            <a:r>
              <a:rPr lang="ru-RU" sz="2000" b="1" dirty="0">
                <a:solidFill>
                  <a:srgbClr val="0000CC"/>
                </a:solidFill>
              </a:rPr>
              <a:t>работает в библиотеке? </a:t>
            </a:r>
            <a:r>
              <a:rPr lang="ru-RU" sz="2000" b="1" dirty="0" smtClean="0">
                <a:solidFill>
                  <a:srgbClr val="0000CC"/>
                </a:solidFill>
              </a:rPr>
              <a:t/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Кто </a:t>
            </a:r>
            <a:r>
              <a:rPr lang="ru-RU" sz="2000" b="1" dirty="0">
                <a:solidFill>
                  <a:srgbClr val="0000CC"/>
                </a:solidFill>
              </a:rPr>
              <a:t>делает людей красивыми и аккуратными</a:t>
            </a:r>
            <a:r>
              <a:rPr lang="ru-RU" sz="2000" b="1" dirty="0" smtClean="0">
                <a:solidFill>
                  <a:srgbClr val="0000CC"/>
                </a:solidFill>
              </a:rPr>
              <a:t>?</a:t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Как называется профессия, которая помогает детям расти здоровыми? Как называется человек, который хорошо владеет своей профессией? Какую пословицу вы узнали про мастера, профессионала</a:t>
            </a:r>
            <a:r>
              <a:rPr lang="ru-RU" sz="2000" b="1" dirty="0" smtClean="0">
                <a:solidFill>
                  <a:srgbClr val="0000CC"/>
                </a:solidFill>
              </a:rPr>
              <a:t>?</a:t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r>
              <a:rPr lang="ru-RU" sz="2000" b="1" dirty="0">
                <a:solidFill>
                  <a:srgbClr val="0000CC"/>
                </a:solidFill>
              </a:rPr>
              <a:t>Давайте послушаем : кем хотят стать наши девочки?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889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6" name="Picture 4" descr="https://avatars.mds.yandex.net/get-images-cbir/1967000/V5URm1rNCnjVpCkprFdojw2069/oc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428868"/>
            <a:ext cx="6643734" cy="2039166"/>
          </a:xfrm>
          <a:prstGeom prst="rect">
            <a:avLst/>
          </a:prstGeom>
          <a:noFill/>
        </p:spPr>
      </p:pic>
      <p:pic>
        <p:nvPicPr>
          <p:cNvPr id="6" name="Picture 2" descr="https://avatars.mds.yandex.net/get-images-cbir/1967000/V5URm1rNCnjVpCkprFdojw2069/oc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4547980"/>
            <a:ext cx="6715172" cy="23100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00CC"/>
                </a:solidFill>
              </a:rPr>
              <a:t>Профессионал Человек, который хорошо освоил свое дело, умело и грамотно выполняет свою работу зовется профессионалом или мастером. Про таких людей есть поговорка: «Дело мастера боится»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1969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6" name="Picture 4" descr="https://avatars.mds.yandex.net/get-images-cbir/1052217/PIklqIzmyLVNZVuqcKUGRw9442/oc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675" y="2279482"/>
            <a:ext cx="8815481" cy="4007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19683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https://acegif.com/wp-content/uploads/gif/spsb-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714356"/>
            <a:ext cx="6191250" cy="501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89654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97D0F"/>
                </a:solidFill>
              </a:rPr>
              <a:t>Все профессии важны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И, конечно, нам нужны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Врач, психолог и учитель,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Программист и попечитель,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Тракторист, геодезист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И юрист, экономист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Продолжать сейчас не буду,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Но скажу вам точно я: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Разные профессии</a:t>
            </a:r>
            <a:r>
              <a:rPr lang="ru-RU" sz="2400" b="1" dirty="0" smtClean="0">
                <a:solidFill>
                  <a:srgbClr val="097D0F"/>
                </a:solidFill>
              </a:rPr>
              <a:t/>
            </a:r>
            <a:br>
              <a:rPr lang="ru-RU" sz="2400" b="1" dirty="0" smtClean="0">
                <a:solidFill>
                  <a:srgbClr val="097D0F"/>
                </a:solidFill>
              </a:rPr>
            </a:br>
            <a:r>
              <a:rPr lang="ru-RU" sz="2400" b="1" dirty="0">
                <a:solidFill>
                  <a:srgbClr val="097D0F"/>
                </a:solidFill>
              </a:rPr>
              <a:t>Каждому – своя.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3554" name="Picture 2" descr="https://static.wixstatic.com/media/7fd30a_35a2068b8bd14d66b20c15ee7ee26359~mv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571745"/>
            <a:ext cx="2453882" cy="4286256"/>
          </a:xfrm>
          <a:prstGeom prst="rect">
            <a:avLst/>
          </a:prstGeom>
          <a:noFill/>
        </p:spPr>
      </p:pic>
      <p:pic>
        <p:nvPicPr>
          <p:cNvPr id="23556" name="Picture 4" descr="https://i.pinimg.com/236x/d6/a9/c0/d6a9c0106776372c9eb6b37fbf34766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96100" y="428604"/>
            <a:ext cx="22479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43636" y="260648"/>
            <a:ext cx="3000364" cy="684076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Он лечит корь 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и </a:t>
            </a:r>
            <a:r>
              <a:rPr lang="ru-RU" sz="2800" b="1" i="1" dirty="0">
                <a:solidFill>
                  <a:srgbClr val="FF0000"/>
                </a:solidFill>
              </a:rPr>
              <a:t>бронхит</a:t>
            </a:r>
            <a:r>
              <a:rPr lang="ru-RU" sz="2800" b="1" i="1" dirty="0" smtClean="0">
                <a:solidFill>
                  <a:srgbClr val="FF0000"/>
                </a:solidFill>
              </a:rPr>
              <a:t>,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и ангину,</a:t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>Выпишет капли 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и </a:t>
            </a:r>
            <a:r>
              <a:rPr lang="ru-RU" sz="2800" b="1" i="1" dirty="0">
                <a:solidFill>
                  <a:srgbClr val="FF0000"/>
                </a:solidFill>
              </a:rPr>
              <a:t>витамины 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097D0F"/>
                </a:solidFill>
              </a:rPr>
              <a:t>(</a:t>
            </a:r>
            <a:r>
              <a:rPr lang="ru-RU" sz="2800" b="1" i="1" dirty="0">
                <a:solidFill>
                  <a:srgbClr val="097D0F"/>
                </a:solidFill>
              </a:rPr>
              <a:t>врач</a:t>
            </a:r>
            <a:r>
              <a:rPr lang="ru-RU" sz="2800" b="1" i="1" dirty="0" smtClean="0">
                <a:solidFill>
                  <a:srgbClr val="097D0F"/>
                </a:solidFill>
              </a:rPr>
              <a:t>)</a:t>
            </a:r>
            <a:br>
              <a:rPr lang="ru-RU" sz="2800" b="1" i="1" dirty="0" smtClean="0">
                <a:solidFill>
                  <a:srgbClr val="097D0F"/>
                </a:solidFill>
              </a:rPr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b="1" i="1" dirty="0">
                <a:solidFill>
                  <a:srgbClr val="097D0F"/>
                </a:solidFill>
              </a:rPr>
              <a:t/>
            </a:r>
            <a:br>
              <a:rPr lang="ru-RU" sz="2800" b="1" i="1" dirty="0">
                <a:solidFill>
                  <a:srgbClr val="097D0F"/>
                </a:solidFill>
              </a:rPr>
            </a:br>
            <a:r>
              <a:rPr lang="ru-RU" sz="2800" dirty="0"/>
              <a:t> </a:t>
            </a:r>
            <a:r>
              <a:rPr lang="ru-RU" sz="2000" b="1" dirty="0">
                <a:solidFill>
                  <a:srgbClr val="002060"/>
                </a:solidFill>
              </a:rPr>
              <a:t>Детским врачом работают как правило женщины.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572116"/>
            <a:ext cx="5429288" cy="1285884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i="1" dirty="0" smtClean="0">
                <a:solidFill>
                  <a:srgbClr val="1B0FB1"/>
                </a:solidFill>
              </a:rPr>
              <a:t>Если что-то заболело,</a:t>
            </a:r>
            <a:br>
              <a:rPr lang="ru-RU" sz="9600" b="1" i="1" dirty="0" smtClean="0">
                <a:solidFill>
                  <a:srgbClr val="1B0FB1"/>
                </a:solidFill>
              </a:rPr>
            </a:br>
            <a:r>
              <a:rPr lang="ru-RU" sz="9600" b="1" i="1" dirty="0" smtClean="0">
                <a:solidFill>
                  <a:srgbClr val="1B0FB1"/>
                </a:solidFill>
              </a:rPr>
              <a:t>Чувство страха одолело,</a:t>
            </a:r>
            <a:br>
              <a:rPr lang="ru-RU" sz="9600" b="1" i="1" dirty="0" smtClean="0">
                <a:solidFill>
                  <a:srgbClr val="1B0FB1"/>
                </a:solidFill>
              </a:rPr>
            </a:br>
            <a:r>
              <a:rPr lang="ru-RU" sz="9600" b="1" i="1" dirty="0" smtClean="0">
                <a:solidFill>
                  <a:srgbClr val="1B0FB1"/>
                </a:solidFill>
              </a:rPr>
              <a:t>Ты душой крепись, не плач:</a:t>
            </a:r>
            <a:br>
              <a:rPr lang="ru-RU" sz="9600" b="1" i="1" dirty="0" smtClean="0">
                <a:solidFill>
                  <a:srgbClr val="1B0FB1"/>
                </a:solidFill>
              </a:rPr>
            </a:br>
            <a:r>
              <a:rPr lang="ru-RU" sz="9600" b="1" i="1" dirty="0" smtClean="0">
                <a:solidFill>
                  <a:srgbClr val="1B0FB1"/>
                </a:solidFill>
              </a:rPr>
              <a:t>В деле том поможет врач.</a:t>
            </a:r>
            <a:r>
              <a:rPr lang="ru-RU" sz="9600" b="1" i="1" dirty="0" smtClean="0">
                <a:solidFill>
                  <a:srgbClr val="097D0F"/>
                </a:solidFill>
              </a:rPr>
              <a:t/>
            </a:r>
            <a:br>
              <a:rPr lang="ru-RU" sz="9600" b="1" i="1" dirty="0" smtClean="0">
                <a:solidFill>
                  <a:srgbClr val="097D0F"/>
                </a:solidFill>
              </a:rPr>
            </a:br>
            <a:endParaRPr lang="ru-RU" sz="9600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292" name="Picture 4" descr="https://kashel.su/wp-content/uploads/2016/10/vrach-vyslushivaet-hripy-u-bolnogo-rebenka-768x639.jpg"/>
          <p:cNvPicPr>
            <a:picLocks noChangeAspect="1" noChangeArrowheads="1"/>
          </p:cNvPicPr>
          <p:nvPr/>
        </p:nvPicPr>
        <p:blipFill>
          <a:blip r:embed="rId2" cstate="email">
            <a:lum bright="-4000" contrast="7000"/>
          </a:blip>
          <a:srcRect/>
          <a:stretch>
            <a:fillRect/>
          </a:stretch>
        </p:blipFill>
        <p:spPr bwMode="auto">
          <a:xfrm>
            <a:off x="179512" y="188640"/>
            <a:ext cx="5955150" cy="49548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МЕДИЦИНСКАЯ СЕСТРА 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0000CC"/>
                </a:solidFill>
              </a:rPr>
              <a:t>У </a:t>
            </a:r>
            <a:r>
              <a:rPr lang="ru-RU" sz="2200" b="1" dirty="0">
                <a:solidFill>
                  <a:srgbClr val="0000CC"/>
                </a:solidFill>
              </a:rPr>
              <a:t>врачей обязательно есть помощницы. Они выписывают справки, рецепты, ставят уколы, взвешивают, </a:t>
            </a:r>
            <a:r>
              <a:rPr lang="ru-RU" sz="2200" b="1" dirty="0" smtClean="0">
                <a:solidFill>
                  <a:srgbClr val="0000CC"/>
                </a:solidFill>
              </a:rPr>
              <a:t>делают прививки, измеряют </a:t>
            </a:r>
            <a:r>
              <a:rPr lang="ru-RU" sz="2200" b="1" dirty="0">
                <a:solidFill>
                  <a:srgbClr val="0000CC"/>
                </a:solidFill>
              </a:rPr>
              <a:t>рост ребенка. </a:t>
            </a:r>
            <a:r>
              <a:rPr lang="ru-RU" sz="2200" b="1" dirty="0" smtClean="0">
                <a:solidFill>
                  <a:srgbClr val="0000CC"/>
                </a:solidFill>
              </a:rPr>
              <a:t/>
            </a:r>
            <a:br>
              <a:rPr lang="ru-RU" sz="2200" b="1" dirty="0" smtClean="0">
                <a:solidFill>
                  <a:srgbClr val="0000CC"/>
                </a:solidFill>
              </a:rPr>
            </a:br>
            <a:r>
              <a:rPr lang="ru-RU" sz="2200" b="1" dirty="0" smtClean="0">
                <a:solidFill>
                  <a:srgbClr val="0000CC"/>
                </a:solidFill>
              </a:rPr>
              <a:t>Кто </a:t>
            </a:r>
            <a:r>
              <a:rPr lang="ru-RU" sz="2200" b="1" dirty="0">
                <a:solidFill>
                  <a:srgbClr val="0000CC"/>
                </a:solidFill>
              </a:rPr>
              <a:t>догадался: как называется эта профессия?</a:t>
            </a:r>
          </a:p>
        </p:txBody>
      </p:sp>
      <p:pic>
        <p:nvPicPr>
          <p:cNvPr id="5" name="Содержимое 4" descr="medsestra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41363" y="1428736"/>
            <a:ext cx="8001804" cy="5429264"/>
          </a:xfrm>
        </p:spPr>
      </p:pic>
      <p:sp>
        <p:nvSpPr>
          <p:cNvPr id="1026" name="AutoShape 2" descr="https://pickimage.ru/wp-content/uploads/2020/06/medsestra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4286280" cy="45719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42852"/>
            <a:ext cx="3571900" cy="150022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200" b="1" dirty="0" smtClean="0">
                <a:solidFill>
                  <a:srgbClr val="FF0000"/>
                </a:solidFill>
              </a:rPr>
              <a:t>Учит </a:t>
            </a:r>
            <a:r>
              <a:rPr lang="ru-RU" sz="4200" b="1" dirty="0">
                <a:solidFill>
                  <a:srgbClr val="FF0000"/>
                </a:solidFill>
              </a:rPr>
              <a:t>вежливости нас,</a:t>
            </a:r>
          </a:p>
          <a:p>
            <a:pPr algn="ctr">
              <a:buNone/>
            </a:pPr>
            <a:r>
              <a:rPr lang="ru-RU" sz="4200" b="1" dirty="0">
                <a:solidFill>
                  <a:srgbClr val="FF0000"/>
                </a:solidFill>
              </a:rPr>
              <a:t>Почитает вслух рассказ.</a:t>
            </a:r>
          </a:p>
          <a:p>
            <a:pPr algn="ctr">
              <a:buNone/>
            </a:pPr>
            <a:r>
              <a:rPr lang="ru-RU" sz="4200" b="1" dirty="0">
                <a:solidFill>
                  <a:srgbClr val="FF0000"/>
                </a:solidFill>
              </a:rPr>
              <a:t>Не учитель, не писатель.</a:t>
            </a:r>
          </a:p>
          <a:p>
            <a:pPr algn="ctr">
              <a:buNone/>
            </a:pPr>
            <a:r>
              <a:rPr lang="ru-RU" sz="4200" b="1" dirty="0" smtClean="0">
                <a:solidFill>
                  <a:srgbClr val="FF0000"/>
                </a:solidFill>
              </a:rPr>
              <a:t>Ну, конечно</a:t>
            </a:r>
            <a:r>
              <a:rPr lang="ru-RU" sz="4200" b="1" i="1" dirty="0" smtClean="0">
                <a:solidFill>
                  <a:srgbClr val="FF0000"/>
                </a:solidFill>
              </a:rPr>
              <a:t>...(воспитатель)</a:t>
            </a:r>
            <a:endParaRPr lang="ru-RU" sz="4200" b="1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8196" name="Picture 4" descr="https://ug.ru/wp-content/uploads/2020/06/vospitatel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09748"/>
            <a:ext cx="9152447" cy="514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ВОСПИТАТЕЛЬ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Воспитатели </a:t>
            </a:r>
            <a:r>
              <a:rPr lang="ru-RU" sz="2000" b="1" dirty="0">
                <a:solidFill>
                  <a:srgbClr val="0000CC"/>
                </a:solidFill>
              </a:rPr>
              <a:t>учат детей, рассказывают о том как надо себя вести, играют с ребятами, читают им книги, учат с ними стихи.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00833"/>
            <a:ext cx="82296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https://placepic.ru/wp-content/uploads/2021/09/38-5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071546"/>
            <a:ext cx="7324625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0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Громко прозвенел звонок,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 </a:t>
            </a:r>
            <a:r>
              <a:rPr lang="ru-RU" sz="2000" b="1" dirty="0">
                <a:solidFill>
                  <a:srgbClr val="FF0000"/>
                </a:solidFill>
              </a:rPr>
              <a:t>классе начался урок.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Знает </a:t>
            </a:r>
            <a:r>
              <a:rPr lang="ru-RU" sz="2000" b="1" dirty="0">
                <a:solidFill>
                  <a:srgbClr val="FF0000"/>
                </a:solidFill>
              </a:rPr>
              <a:t>школьник и родитель </a:t>
            </a:r>
            <a:r>
              <a:rPr lang="ru-RU" sz="2000" b="1" dirty="0" smtClean="0">
                <a:solidFill>
                  <a:srgbClr val="FF0000"/>
                </a:solidFill>
              </a:rPr>
              <a:t>—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Проведет урок...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400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vogazeta.ru/uploads/pub_images/small_size_1601967223-9f6b59cd156813bc92323dd3f1331b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4512"/>
            <a:ext cx="9210158" cy="4973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</a:rPr>
              <a:t>Учителями в школах как правило работают женщины- </a:t>
            </a:r>
            <a:br>
              <a:rPr lang="ru-RU" sz="2000" b="1" dirty="0" smtClean="0">
                <a:solidFill>
                  <a:srgbClr val="0000CC"/>
                </a:solidFill>
              </a:rPr>
            </a:br>
            <a:r>
              <a:rPr lang="ru-RU" sz="2000" b="1" dirty="0" smtClean="0">
                <a:solidFill>
                  <a:srgbClr val="0000CC"/>
                </a:solidFill>
              </a:rPr>
              <a:t>мужчина-учитель - большая редкость.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86520"/>
            <a:ext cx="8229600" cy="5714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УЧИТЕЛЬ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myslide.ru/documents_7/40390d9a4ea044dc01c08eaa5b993c74/img11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142976" y="928670"/>
            <a:ext cx="6608061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392</Words>
  <Application>Microsoft Office PowerPoint</Application>
  <PresentationFormat>Экран (4:3)</PresentationFormat>
  <Paragraphs>55</Paragraphs>
  <Slides>25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ТРАДИЦИОННЫЕ  ЖЕНСКИЕ  ПРОФЕССИИ</vt:lpstr>
      <vt:lpstr>Все профессии важны, все профессии нужны. Ребята, вы уже знаете, что каждый человек в жизни занимается своим делом. Ваши мамы и папы ходят на работу. То дело , которым они там занимаются и называется профессией. Профессий существует очень много. Сегодня мы с вами познакомимся с традиционно женскими профессиями.</vt:lpstr>
      <vt:lpstr>Все профессии важны И, конечно, нам нужны Врач, психолог и учитель, Программист и попечитель, Тракторист, геодезист И юрист, экономист Продолжать сейчас не буду, Но скажу вам точно я: Разные профессии Каждому – своя.</vt:lpstr>
      <vt:lpstr>Он лечит корь  и бронхит,  и ангину, Выпишет капли  и витамины  (врач)     Детским врачом работают как правило женщины.</vt:lpstr>
      <vt:lpstr>МЕДИЦИНСКАЯ СЕСТРА  У врачей обязательно есть помощницы. Они выписывают справки, рецепты, ставят уколы, взвешивают, делают прививки, измеряют рост ребенка.  Кто догадался: как называется эта профессия?</vt:lpstr>
      <vt:lpstr>Слайд 6</vt:lpstr>
      <vt:lpstr>ВОСПИТАТЕЛЬ  Воспитатели учат детей, рассказывают о том как надо себя вести, играют с ребятами, читают им книги, учат с ними стихи.</vt:lpstr>
      <vt:lpstr>Громко прозвенел звонок,  В классе начался урок.  Знает школьник и родитель —  Проведет урок...  </vt:lpstr>
      <vt:lpstr>Учителями в школах как правило работают женщины-  мужчина-учитель - большая редкость.</vt:lpstr>
      <vt:lpstr>ПАРИКМАХЕР  Дайте ножницы, расчёску, Он вам сделает причёску. Парикмахер непременно Подстрижёт вас современно. </vt:lpstr>
      <vt:lpstr>Есть у мамы на прилавке  Куклы, мячики, булавки,  Обувь - справа, ткани - слева,  Чашки - на витрине.  Мама словно королева  В нашем магазине! (Продавец)</vt:lpstr>
      <vt:lpstr>Есть в магазине еще одна очень важная профессия. Без нее вам не отпустят товар. Профессия эта- кассир. Кассир принимает деньги и выдает покупателю чек на покупку.</vt:lpstr>
      <vt:lpstr>Кто привычно шьёт отлично Для подростков и детей? Для рабочих и военных И, вообще для всех людей? Кто красиво строчкой снизу Ровно подошьёт края? Подскажите мне ребята, Как зовут её? … </vt:lpstr>
      <vt:lpstr>Швея должна уметь шить на швейной машинке, разбираться в устройстве швейной машинки, потому что в случае поломки машинку необходимо будет отремонтировать. Швея должна уметь  правильно подобрать ткань,  аккуратно работать с ней, необходимо быть усидчивым, долго сидеть и шить, чтобы довести дело до конца. Видите, какая это ответственная и трудная работа. </vt:lpstr>
      <vt:lpstr>  </vt:lpstr>
      <vt:lpstr>В библиотеке работают  женщины и профессия их называется библиотекарь.  Они знают все книги, где они стоят, в каком ряду, на какой полке.  И выдают их читателям</vt:lpstr>
      <vt:lpstr> ФЛОРИСТ (или фитодизайнер)— это специалист, который работает с растениями и занимается составлением букетов и цветочных композиций, он знает, как превратить охапку цветов в изысканный букет. Флористы работают в оранжереях, цветочных магазинах и агентствах по организации праздников.. Также флористы занимаются  озеленением помещений.  Флористы знают очень-очень много про цветы и различные растения.    </vt:lpstr>
      <vt:lpstr>Его работа очень кропотливая. Флористы составляют букеты и икебаны, украшают помещения, витрины и интерьеры цветами и растениями. Профессиональный флорист даже способен безошибочно определить, как давно был срезан цветок и сколько он проживет в букете.</vt:lpstr>
      <vt:lpstr>Слайд 19</vt:lpstr>
      <vt:lpstr>Стюардессы входят в состав экипажей всех пассажирских самолетов. Они на протяжении полета ухаживают за пассажирами, помогают им устроится удобнее, рассказывают информацию о полете: высоту, скорость. Служат связующим звеном между экипажем и пассажирами.</vt:lpstr>
      <vt:lpstr>Здесь особенное царство: В нем живут одни лекарства, Мимо ваты, йода, шприцев Мама ходит, как царица. (фармацевт)</vt:lpstr>
      <vt:lpstr>Фармацевт это очень ответственная профессия.  Фармацевт должен отлично знать , какие лекарства могут помочь людям при разных заболевания. Ошибки не допускается – это может повредить здоровью человека. Фармацевт- это человек, который умеет читать рецепты, продавать нужные лекарства и даже готовить лекарств. Фармацевт изготавливает лекарственные препараты в специальной лаборатории </vt:lpstr>
      <vt:lpstr>Сегодня мы познакомились с некоторыми  традиционно женскими профессиями.  Кто работает в библиотеке?  Кто делает людей красивыми и аккуратными?  Как называется профессия, которая помогает детям расти здоровыми? Как называется человек, который хорошо владеет своей профессией? Какую пословицу вы узнали про мастера, профессионала?  Давайте послушаем : кем хотят стать наши девочки?</vt:lpstr>
      <vt:lpstr>Профессионал Человек, который хорошо освоил свое дело, умело и грамотно выполняет свою работу зовется профессионалом или мастером. Про таких людей есть поговорка: «Дело мастера боится»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ТРАДИЦИОННЫЕ  ЖЕНСКИЕ  ПРОФЕССИИ</dc:title>
  <dc:creator>Asus</dc:creator>
  <cp:lastModifiedBy>Руша</cp:lastModifiedBy>
  <cp:revision>5</cp:revision>
  <dcterms:created xsi:type="dcterms:W3CDTF">2022-11-20T11:59:46Z</dcterms:created>
  <dcterms:modified xsi:type="dcterms:W3CDTF">2022-11-29T15:23:59Z</dcterms:modified>
</cp:coreProperties>
</file>