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10978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Презентация на тему «Выносливость»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5143512"/>
            <a:ext cx="6643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dirty="0" smtClean="0"/>
              <a:t>Выполнила </a:t>
            </a:r>
            <a:r>
              <a:rPr lang="ru-RU" dirty="0" smtClean="0"/>
              <a:t>:Рябцева В.В. Учитель </a:t>
            </a:r>
            <a:r>
              <a:rPr lang="ru-RU" dirty="0" err="1" smtClean="0"/>
              <a:t>фк</a:t>
            </a:r>
            <a:r>
              <a:rPr lang="ru-RU" dirty="0" smtClean="0"/>
              <a:t> 1кк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Выносливость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Выносливость - способность организма к продолжительному выполнению какой-либо работы без заметного снижения работоспособности. Уровень выносливости определяется временем, в течение которого человек может выполнять заданное физическое упражнение.</a:t>
            </a:r>
            <a:endParaRPr lang="ru-RU" sz="2000" dirty="0"/>
          </a:p>
        </p:txBody>
      </p:sp>
      <p:pic>
        <p:nvPicPr>
          <p:cNvPr id="20482" name="Picture 2" descr="Картинки по запросу &quot;выносливость физр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876"/>
            <a:ext cx="4500594" cy="2967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выносливости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Скоростная, общая, силовая ,специальная.</a:t>
            </a:r>
            <a:endParaRPr lang="ru-RU" sz="2000" dirty="0"/>
          </a:p>
        </p:txBody>
      </p:sp>
      <p:pic>
        <p:nvPicPr>
          <p:cNvPr id="19458" name="Picture 2" descr="Картинки по запросу &quot;выносливость физр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86058"/>
            <a:ext cx="5000660" cy="3333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выносливость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Общая выносливость - это способность организма спортсмена переносить воздействие на него высоких физических нагрузок.</a:t>
            </a:r>
            <a:endParaRPr lang="ru-RU" sz="2000" dirty="0"/>
          </a:p>
        </p:txBody>
      </p:sp>
      <p:pic>
        <p:nvPicPr>
          <p:cNvPr id="18434" name="Picture 2" descr="Картинки по запросу &quot;выносливость физр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00372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Силовая выносливость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Силовая выносливость - это способность организма сопротивляться утомлению при длительной силовой работе. Она характеризуется высокой работоспособностью и особенно хорошо развитой устойчивостью к локальному утомлению.</a:t>
            </a:r>
            <a:endParaRPr lang="ru-RU" sz="2000" dirty="0"/>
          </a:p>
        </p:txBody>
      </p:sp>
      <p:pic>
        <p:nvPicPr>
          <p:cNvPr id="17410" name="Picture 2" descr="Картинки по запросу &quot;выносливость физр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286124"/>
            <a:ext cx="6215026" cy="3330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Выносливость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Аэробная энергия - то есть тот ее вид, который вырабатывается на тренировках по развитию выносливости </a:t>
            </a:r>
            <a:r>
              <a:rPr lang="ru-RU" sz="2400" dirty="0" err="1" smtClean="0"/>
              <a:t>сердечно-сосудистой</a:t>
            </a:r>
            <a:r>
              <a:rPr lang="ru-RU" sz="2400" dirty="0" smtClean="0"/>
              <a:t> системы - буквально означает энергию, получаемую из кислорода. Аэробную энергию организм использует во время продолжительной физической активности. Она возникает, главным образом, при метаболизме углеводов и жиров, происходящем в присутствии кислорода . Аэробная энергия – буквально означает энергию, получаемую из кислорода.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Выносливость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Аэробная энергия - это тот ее вид, который вырабатывается на тренировках по развитию </a:t>
            </a:r>
            <a:r>
              <a:rPr lang="ru-RU" sz="2000" dirty="0" err="1" smtClean="0"/>
              <a:t>сердечно-сосудистой</a:t>
            </a:r>
            <a:r>
              <a:rPr lang="ru-RU" sz="2000" dirty="0" smtClean="0"/>
              <a:t> и дыхательной систем организма. Аэробную энергию организм использует при продолжительной физической активности. Возникает она, главным образом, при метаболизме углеводов и жиров при участии кислорода.</a:t>
            </a:r>
            <a:endParaRPr lang="ru-RU" sz="2000" dirty="0"/>
          </a:p>
        </p:txBody>
      </p:sp>
      <p:pic>
        <p:nvPicPr>
          <p:cNvPr id="15362" name="Picture 2" descr="Картинки по запросу &quot;выносливость физр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786190"/>
            <a:ext cx="4214842" cy="2806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развития аэробной выносливости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Средствами развития аэробной выносливости являются упражнения в процессе которых: активно функционируют большинство или все крупные звенья опорно-двигательного аппарата; мышечная работа обеспечивается за счет преимущественно аэробного источника; интенсивность работы является умеренной, большой, переменной, иногда </a:t>
            </a:r>
            <a:r>
              <a:rPr lang="ru-RU" sz="2400" dirty="0" err="1" smtClean="0"/>
              <a:t>субмаксимальной</a:t>
            </a:r>
            <a:r>
              <a:rPr lang="ru-RU" sz="2400" dirty="0" smtClean="0"/>
              <a:t> ; суммарная длительность работы с помощью вышеназванных упражнений составляет от нескольких до десятков минут.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281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Cambria</vt:lpstr>
      <vt:lpstr>Rockwell</vt:lpstr>
      <vt:lpstr>Wingdings 2</vt:lpstr>
      <vt:lpstr>Литейная</vt:lpstr>
      <vt:lpstr>Презентация PowerPoint</vt:lpstr>
      <vt:lpstr>Выносливость</vt:lpstr>
      <vt:lpstr>Виды выносливости</vt:lpstr>
      <vt:lpstr>Общая выносливость</vt:lpstr>
      <vt:lpstr>Силовая выносливость</vt:lpstr>
      <vt:lpstr>Выносливость</vt:lpstr>
      <vt:lpstr>Выносливость</vt:lpstr>
      <vt:lpstr>Средства развития аэробной выносливости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Kab-12</cp:lastModifiedBy>
  <cp:revision>2</cp:revision>
  <dcterms:created xsi:type="dcterms:W3CDTF">2020-03-19T19:11:54Z</dcterms:created>
  <dcterms:modified xsi:type="dcterms:W3CDTF">2022-11-28T15:27:34Z</dcterms:modified>
</cp:coreProperties>
</file>