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9" r:id="rId12"/>
    <p:sldId id="270" r:id="rId13"/>
    <p:sldId id="271" r:id="rId14"/>
    <p:sldId id="280" r:id="rId15"/>
    <p:sldId id="272" r:id="rId16"/>
    <p:sldId id="274" r:id="rId17"/>
    <p:sldId id="276" r:id="rId18"/>
    <p:sldId id="277" r:id="rId19"/>
    <p:sldId id="278" r:id="rId20"/>
    <p:sldId id="279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10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&#1055;&#1086;&#1076;&#1073;&#1086;&#1088;&#1082;&#1072;%20&#1086;&#1085;&#1083;&#1072;&#1081;&#1085;%20&#1087;&#1083;&#1072;&#1090;&#1092;&#1086;&#1088;&#1084;.doc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1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</a:rPr>
              <a:t>Цифровые технологии, компьютерные программы для развития творческих способностей через проектную деятельность.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857760"/>
            <a:ext cx="8186750" cy="17526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err="1" smtClean="0">
                <a:solidFill>
                  <a:schemeClr val="bg1"/>
                </a:solidFill>
              </a:rPr>
              <a:t>Осадчук</a:t>
            </a:r>
            <a:r>
              <a:rPr lang="ru-RU" sz="2400" b="1" dirty="0" smtClean="0">
                <a:solidFill>
                  <a:schemeClr val="bg1"/>
                </a:solidFill>
              </a:rPr>
              <a:t> Т.И. учитель начальных классов </a:t>
            </a:r>
          </a:p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МБОУ «Излучинская ОСШ УИОП№1»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факторы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571481"/>
            <a:ext cx="8255058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About Reel Engine Studios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642919"/>
            <a:ext cx="8786874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Scan10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428604"/>
            <a:ext cx="3141333" cy="32936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Scan100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428604"/>
            <a:ext cx="2867548" cy="32936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Scan100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4286256"/>
            <a:ext cx="3530991" cy="20788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572000" y="3929066"/>
            <a:ext cx="371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Безопасность в сети ИНТЕРНЕТ</a:t>
            </a:r>
          </a:p>
          <a:p>
            <a:endParaRPr lang="ru-RU" sz="3200" b="1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Какую опасность вы видите?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57950" y="428604"/>
            <a:ext cx="2148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Квест</a:t>
            </a:r>
            <a:r>
              <a:rPr lang="ru-RU" b="1" dirty="0" smtClean="0">
                <a:solidFill>
                  <a:schemeClr val="bg1"/>
                </a:solidFill>
              </a:rPr>
              <a:t>  « За гранью»</a:t>
            </a:r>
            <a:endParaRPr lang="ru-RU" dirty="0"/>
          </a:p>
        </p:txBody>
      </p:sp>
      <p:sp>
        <p:nvSpPr>
          <p:cNvPr id="5122" name="AutoShape 2" descr="https://xn--2020-k4dg3e.xn--p1ai/upload/events/event-b-volont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xn--2020-k4dg3e.xn--p1ai/upload/events/event-b-volont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xn--2020-k4dg3e.xn--p1ai/upload/events/event-b-volont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s://sun9-33.userapi.com/c604617/v604617815/3847b/lGF1SfdNyw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802" y="214290"/>
            <a:ext cx="8672478" cy="2253635"/>
          </a:xfrm>
          <a:prstGeom prst="rect">
            <a:avLst/>
          </a:prstGeom>
          <a:noFill/>
        </p:spPr>
      </p:pic>
      <p:pic>
        <p:nvPicPr>
          <p:cNvPr id="5130" name="Picture 10" descr="http://stavropol-news.net/img/20201026/998f369269754f45fd77fb14dd8a675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85918" y="2485144"/>
            <a:ext cx="5207125" cy="437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www.nachalka.com/themes/fourseasons/logo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692696"/>
            <a:ext cx="851480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547664" y="3645024"/>
            <a:ext cx="6585912" cy="13131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17DC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Сетевые проекты для начальной школы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47A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говорим "сетевой", подразумеваем - "телекоммуникационный"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15616" y="0"/>
            <a:ext cx="699300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такое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LearningApps.org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980728"/>
            <a:ext cx="8136904" cy="539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214290"/>
            <a:ext cx="81187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Платформа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Segoe UI" pitchFamily="34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Segoe UI" pitchFamily="34" charset="0"/>
              </a:rPr>
              <a:t>—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проект организации АНО КО "Открытая школа".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ООО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Агенство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независимой оценки качества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"Открытая школа"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647122"/>
            <a:ext cx="8429684" cy="473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500042"/>
            <a:ext cx="83582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57166"/>
            <a:ext cx="818280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714356"/>
            <a:ext cx="850112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857365"/>
            <a:ext cx="700092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357290" y="6072207"/>
            <a:ext cx="192882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УЧИТЕЛЬ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6072207"/>
            <a:ext cx="192882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УЧЕНИК</a:t>
            </a:r>
            <a:endParaRPr lang="ru-RU" b="1" dirty="0"/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142844" y="285728"/>
            <a:ext cx="88583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solidFill>
                  <a:schemeClr val="bg1"/>
                </a:solidFill>
              </a:rPr>
              <a:t>“…Если ученики в школе не научатся сами ничего творить и создавать, то и в жизни они всегда будут подражать и копировать…» </a:t>
            </a:r>
          </a:p>
          <a:p>
            <a:pPr algn="r"/>
            <a:r>
              <a:rPr lang="ru-RU" altLang="ru-RU" sz="2400" b="1" i="1" dirty="0">
                <a:solidFill>
                  <a:schemeClr val="bg1"/>
                </a:solidFill>
              </a:rPr>
              <a:t>Л.Н. Толстой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612845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Советский и российский психолог, политик, публицист; заведующий кафедрой психологии личности факультета психологии МГУ имени М.В. Ломоносова, профессор-исследователь НИУ ВШЭ, директор Школы антропологии будущего Российской академии народного хозяйства и государственной службы при Президенте РФ, председатель Экспертно-стратегического совета и научный руководитель Благотворительного фонда "Вклад в будущее", доктор психологических наук, заслуженный профессор Московского государственного университета, академик Российской академии образования, вице-президент Российского психологического общества, заслуженный работник высшей школы РФ, лауреат премии Правительства РФ в области образования. Награжден орденом Дружбы, медалью К.Д...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Black and Blue Broken Grid &amp; Overlapping Advertising Presentatio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472" y="714356"/>
            <a:ext cx="8001056" cy="5429276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14678" y="1428736"/>
            <a:ext cx="46194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action="ppaction://hlinkfile"/>
              </a:rPr>
              <a:t>Подборка </a:t>
            </a: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action="ppaction://hlinkfile"/>
              </a:rPr>
              <a:t>онлайн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action="ppaction://hlinkfile"/>
              </a:rPr>
              <a:t> платформ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Как привлечь новое поколение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к активному участию  в проекте?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5572142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Ваши идеи?!!!</a:t>
            </a:r>
            <a:endParaRPr lang="ru-RU" sz="3200" dirty="0"/>
          </a:p>
        </p:txBody>
      </p:sp>
      <p:pic>
        <p:nvPicPr>
          <p:cNvPr id="8" name="Picture 2" descr="http://2.bp.blogspot.com/-mu_QABqJvAU/UV2-geVl1bI/AAAAAAAABkw/NgLH5OCZVCI/s1600/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500176"/>
            <a:ext cx="5357850" cy="2867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 descr="http://2.bp.blogspot.com/-mu_QABqJvAU/UV2-geVl1bI/AAAAAAAABkw/NgLH5OCZVCI/s1600/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2879157"/>
            <a:ext cx="535785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571480"/>
            <a:ext cx="7643866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857233"/>
            <a:ext cx="8138028" cy="5214975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3786182" y="3286124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785795"/>
            <a:ext cx="7786742" cy="51435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4929190" y="5072073"/>
            <a:ext cx="285752" cy="21431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71868" y="2714620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571481"/>
            <a:ext cx="7715304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500043"/>
            <a:ext cx="7786742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9/1600179956_1-p-fon-dlya-prezentatsii-po-informatik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мотив управ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714357"/>
            <a:ext cx="8072494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127</Words>
  <Application>Microsoft Office PowerPoint</Application>
  <PresentationFormat>Экран (4:3)</PresentationFormat>
  <Paragraphs>21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Цифровые технологии, компьютерные программы для развития творческих способностей через проектную деятельность.</vt:lpstr>
      <vt:lpstr>Слайд 2</vt:lpstr>
      <vt:lpstr>Как привлечь новое поколение  к активному участию  в проекте?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Цифровые технологии, компьютерные программы для развития творческих способностей через проектную деятельность.</dc:title>
  <dc:creator>Админ</dc:creator>
  <cp:lastModifiedBy>Учитель</cp:lastModifiedBy>
  <cp:revision>5</cp:revision>
  <dcterms:created xsi:type="dcterms:W3CDTF">2020-11-17T11:19:59Z</dcterms:created>
  <dcterms:modified xsi:type="dcterms:W3CDTF">2022-11-29T04:03:19Z</dcterms:modified>
</cp:coreProperties>
</file>