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82" r:id="rId3"/>
    <p:sldId id="283" r:id="rId4"/>
    <p:sldId id="267" r:id="rId5"/>
    <p:sldId id="268" r:id="rId6"/>
    <p:sldId id="269" r:id="rId7"/>
    <p:sldId id="272" r:id="rId8"/>
    <p:sldId id="274" r:id="rId9"/>
    <p:sldId id="277" r:id="rId10"/>
    <p:sldId id="278" r:id="rId11"/>
    <p:sldId id="279" r:id="rId12"/>
    <p:sldId id="28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EB2"/>
    <a:srgbClr val="F4B1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5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1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66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3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002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61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245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659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366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28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CE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8483A-3AB1-402C-9DEA-598E84AF5C2A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B6D0E-192A-4B46-913E-ACF52D873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78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1325563"/>
          </a:xfrm>
        </p:spPr>
      </p:pic>
      <p:sp>
        <p:nvSpPr>
          <p:cNvPr id="7" name="TextBox 6"/>
          <p:cNvSpPr txBox="1"/>
          <p:nvPr/>
        </p:nvSpPr>
        <p:spPr>
          <a:xfrm>
            <a:off x="2637693" y="1690688"/>
            <a:ext cx="6999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научно-практическая конференция обучающихся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«Цифровые технологии вокруг нас»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6554" y="2804105"/>
            <a:ext cx="4360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Научно-исследовательская работа на тему</a:t>
            </a:r>
          </a:p>
          <a:p>
            <a:pPr algn="ctr"/>
            <a:r>
              <a:rPr lang="ru-RU" b="1" dirty="0"/>
              <a:t>«B</a:t>
            </a:r>
            <a:r>
              <a:rPr lang="en-US" b="1" dirty="0"/>
              <a:t>IG DATA</a:t>
            </a:r>
            <a:r>
              <a:rPr lang="ru-RU" b="1" dirty="0"/>
              <a:t>»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ПРОСТЫМИ</a:t>
            </a:r>
            <a:r>
              <a:rPr lang="ru-RU" b="1" dirty="0"/>
              <a:t> СЛОВАМИ</a:t>
            </a:r>
            <a:endParaRPr lang="ru-RU" dirty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146722" y="3871355"/>
            <a:ext cx="34153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гр.106, 1 курса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Антонова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Василиса Дмитриевна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Дмитриевна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Цитцер Мария Сергеевна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11" y="3727435"/>
            <a:ext cx="4428764" cy="293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7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57800" y="2021285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Рынок недвижимости. 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Девелоперы используют технологии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Big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собрать и проанализировать весь массив информации, а затем выдать пользователю наиболее интересные для него варианты. Уже сейчас будущий покупатель может посмотреть понравившийся дом без продавца;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132556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59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Вывод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8923" y="2483644"/>
            <a:ext cx="1118381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effectLst/>
                <a:latin typeface="GraphikCy"/>
              </a:rPr>
              <a:t>1. 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данные помогают решать глобальные проблемы — например, бороться с пандемией, находить лекарства от рака и предотвращать экологический кризис;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Big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хороший инструмент для создания умных городов и решения проблемы транспорта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Большие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помогают экономить средства даже на государственном уровне: например, в Германии вернули в бюджет около €15 млрд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обнаружив, что часть граждан получают пособие по безработице без всяких оснований. Их вычислили с помощью транзакций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ближайшем будущем большие данные станут главным инструментом для принятия решений — начиная с сетевых бизнесов и заканчивая целыми государствами и международными организациями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4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13255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42169" y="2967335"/>
            <a:ext cx="6907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047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504" y="363413"/>
            <a:ext cx="10516511" cy="13229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данной научно- исследовательской работы: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осуществить исследование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«BIG DATA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достоинства и недостатки данной программы;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сферы деятельности, в которых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«BIG DATA»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занимает ключевые места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ассмотреть как используется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«BIG DATA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нашей стране.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1325563"/>
          </a:xfrm>
        </p:spPr>
      </p:pic>
    </p:spTree>
    <p:extLst>
      <p:ext uri="{BB962C8B-B14F-4D97-AF65-F5344CB8AC3E}">
        <p14:creationId xmlns:p14="http://schemas.microsoft.com/office/powerpoint/2010/main" val="268711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00" y="2133599"/>
            <a:ext cx="5418331" cy="40796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58" y="363413"/>
            <a:ext cx="10516511" cy="13229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1325563"/>
          </a:xfrm>
        </p:spPr>
      </p:pic>
      <p:sp>
        <p:nvSpPr>
          <p:cNvPr id="4" name="TextBox 3"/>
          <p:cNvSpPr txBox="1"/>
          <p:nvPr/>
        </p:nvSpPr>
        <p:spPr>
          <a:xfrm flipH="1">
            <a:off x="6201508" y="2133599"/>
            <a:ext cx="577947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Big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–это массивы данных большого объема информации, которые компания собирает и хранит для последующего использования.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данные необходимы, чтобы проанализировать все значимые факторы и принять правильное решение. С помощью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Big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строят модели-симуляции, чтобы протестировать то или иное решение, идею, продукт.</a:t>
            </a:r>
          </a:p>
        </p:txBody>
      </p:sp>
    </p:spTree>
    <p:extLst>
      <p:ext uri="{BB962C8B-B14F-4D97-AF65-F5344CB8AC3E}">
        <p14:creationId xmlns:p14="http://schemas.microsoft.com/office/powerpoint/2010/main" val="73438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Volume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объем данных: от 150 Гб в сутки;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скорость накопления и обработки массивов данных. Большие данные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обновляются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регулярно, поэтому необходимы интеллектуальные технологии для их обработки в режиме онлайн;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3.Variety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разнообразие типов данных. Данные могут быть структурированными, неструктурированными или структурированными частично. Например,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соцсетях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поток данных не структурирован: это могут быть текстовые посты, фото или видео.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17525"/>
            <a:ext cx="10515600" cy="132556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62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7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4.Veracity</a:t>
            </a: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достоверность как самого набора данных, так и результатов его анализа;</a:t>
            </a:r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5.Variability</a:t>
            </a: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изменчивость. У потоков данных бывают свои пики и спады под влиянием сезонов или социальных явлений. Чем </a:t>
            </a:r>
            <a:r>
              <a:rPr lang="ru-RU" sz="7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нестабильнее</a:t>
            </a: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изменчивее поток данных, тем сложнее его анализировать;</a:t>
            </a:r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6.Value</a:t>
            </a: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ценность или значимость. Как и любая информация, большие данные могут быть простыми или сложными для восприятия и анализа. Пример простых данных — это посты в </a:t>
            </a:r>
            <a:r>
              <a:rPr lang="ru-RU" sz="7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соцсетях</a:t>
            </a: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сложных — банковские транзакции.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17525"/>
            <a:ext cx="10515600" cy="132556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98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источники больших данных: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интернет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вещей (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IoT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подключенные к нему устройства;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соцсети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блоги и СМИ;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-данные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компаний: транзакции, заказы товаров и услуг, поездки на такси и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каршеринге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профили клиентов;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-показания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приборов: метеорологические станции, измерители состава воздуха и водоемов, данные со спутников;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-статистика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городов и государств: данные о перемещениях, рождаемости и смертности;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-медицинские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данные: анализы, заболевания, диагностические снимки.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17525"/>
            <a:ext cx="10515600" cy="132556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55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9970" y="2224863"/>
            <a:ext cx="5908430" cy="448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0" dirty="0" smtClean="0">
                <a:solidFill>
                  <a:srgbClr val="000000"/>
                </a:solidFill>
                <a:effectLst/>
                <a:latin typeface="GraphikCy"/>
              </a:rPr>
              <a:t>В каких отраслях уже используют </a:t>
            </a:r>
            <a:r>
              <a:rPr lang="ru-RU" sz="2400" b="1" i="0" dirty="0" err="1" smtClean="0">
                <a:solidFill>
                  <a:srgbClr val="000000"/>
                </a:solidFill>
                <a:effectLst/>
                <a:latin typeface="GraphikCy"/>
              </a:rPr>
              <a:t>Big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GraphikCy"/>
              </a:rPr>
              <a:t> </a:t>
            </a:r>
            <a:r>
              <a:rPr lang="ru-RU" sz="2400" b="1" i="0" dirty="0" err="1" smtClean="0">
                <a:solidFill>
                  <a:srgbClr val="000000"/>
                </a:solidFill>
                <a:effectLst/>
                <a:latin typeface="GraphikCy"/>
              </a:rPr>
              <a:t>Data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GraphikCy"/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управление. Изучение и анализ больших данных помогает правительствам принимать решения в таких областях, как здравоохранение, занятость населения, экономическое регулирование, борьба с преступностью и обеспечение безопасности, реагирование на чрезвычайные ситуации;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132556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46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92369" y="1720840"/>
            <a:ext cx="8651631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GraphikCy"/>
              </a:rPr>
              <a:t>Медицина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GraphikCy"/>
              </a:rPr>
              <a:t> </a:t>
            </a: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GraphikCy"/>
              </a:rPr>
              <a:t>Огромное количество данных, собираемых медицинскими учреждениями и различными электронными приспособлениями (фитнес-браслетами и т.п.) открывает принципиально новые возможности перед индустрией здравоохранения. Большие данные помогают находить новые лекарства, точнее ставить диагнозы, подбирать эффективное лечение, бороться с пандемий;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42884"/>
            <a:ext cx="10515600" cy="132556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95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Интернет вещей</a:t>
            </a:r>
            <a:r>
              <a:rPr lang="ru-RU" dirty="0"/>
              <a:t>. </a:t>
            </a:r>
            <a:r>
              <a:rPr lang="ru-RU" dirty="0" err="1"/>
              <a:t>Big</a:t>
            </a:r>
            <a:r>
              <a:rPr lang="ru-RU" dirty="0"/>
              <a:t> </a:t>
            </a:r>
            <a:r>
              <a:rPr lang="ru-RU" dirty="0" err="1"/>
              <a:t>Data</a:t>
            </a:r>
            <a:r>
              <a:rPr lang="ru-RU" dirty="0"/>
              <a:t> и интернет вещей неразрывно связаны между собой. Промышленные и бытовые приборы, подключенные к интернету вещей, собирают огромное количество данных, на основе анализа которых впоследствии регулируется работа этих приборов;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13255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323" y="3722077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0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287</Words>
  <Application>Microsoft Office PowerPoint</Application>
  <PresentationFormat>Широкоэкранный</PresentationFormat>
  <Paragraphs>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GraphikCy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Microsofot Office</dc:creator>
  <cp:lastModifiedBy>05 группа</cp:lastModifiedBy>
  <cp:revision>18</cp:revision>
  <dcterms:created xsi:type="dcterms:W3CDTF">2022-03-19T19:59:00Z</dcterms:created>
  <dcterms:modified xsi:type="dcterms:W3CDTF">2022-11-30T12:56:42Z</dcterms:modified>
</cp:coreProperties>
</file>