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4" r:id="rId6"/>
    <p:sldId id="265" r:id="rId7"/>
    <p:sldId id="266" r:id="rId8"/>
    <p:sldId id="274" r:id="rId9"/>
    <p:sldId id="271" r:id="rId10"/>
    <p:sldId id="27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75" d="100"/>
          <a:sy n="75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31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6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9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44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5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2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0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2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67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6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14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7366A-82E6-4569-A3BA-2616DF8D1AE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01B74-5B93-4B16-99ED-BBCB911D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25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9900" y="6134100"/>
            <a:ext cx="5372100" cy="5461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№48 Кировского района г. Санкт-Петербурга-Саламатина И.Б.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683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24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01600"/>
            <a:ext cx="1102360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2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24000" y="0"/>
            <a:ext cx="8686800" cy="6324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представлений о зиме, о зимних явлениях в живой и неживой природе, о зимних развлечениях.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элементарных представлений о явлениях природы зимой: идет снег, кружатся снежинки, становится холодно, мороз, сугробы.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представления о зимней одежде.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знания детей о зиме, как  о времени года, зимних забавах, развлечениях.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Arial Black" panose="020B0A04020102020204" pitchFamily="34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знания детей о животных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зимой.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природе, умение замечать красоту зимней природы.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3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365125"/>
            <a:ext cx="5842000" cy="523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надевают  тёплую одежду и обувь.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003300"/>
            <a:ext cx="11811000" cy="5765800"/>
          </a:xfrm>
        </p:spPr>
      </p:pic>
    </p:spTree>
    <p:extLst>
      <p:ext uri="{BB962C8B-B14F-4D97-AF65-F5344CB8AC3E}">
        <p14:creationId xmlns:p14="http://schemas.microsoft.com/office/powerpoint/2010/main" val="107699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4300" y="139701"/>
            <a:ext cx="5562600" cy="6096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и кусты стоят без листьев.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99" y="855326"/>
            <a:ext cx="6096001" cy="5842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00" y="855326"/>
            <a:ext cx="57404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0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0700" y="139701"/>
            <a:ext cx="5588000" cy="6604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бывают метель, вьюга, снегопад.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" y="901700"/>
            <a:ext cx="5613401" cy="5842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901700"/>
            <a:ext cx="61849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13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5900" y="88901"/>
            <a:ext cx="6972300" cy="100329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окнах мороз рисует причудливые узоры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927100"/>
            <a:ext cx="11874500" cy="5930900"/>
          </a:xfrm>
        </p:spPr>
      </p:pic>
    </p:spTree>
    <p:extLst>
      <p:ext uri="{BB962C8B-B14F-4D97-AF65-F5344CB8AC3E}">
        <p14:creationId xmlns:p14="http://schemas.microsoft.com/office/powerpoint/2010/main" val="3687479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0900" y="1"/>
            <a:ext cx="4813300" cy="82549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Остались только зимующие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825500"/>
            <a:ext cx="9588500" cy="6032500"/>
          </a:xfrm>
        </p:spPr>
      </p:pic>
    </p:spTree>
    <p:extLst>
      <p:ext uri="{BB962C8B-B14F-4D97-AF65-F5344CB8AC3E}">
        <p14:creationId xmlns:p14="http://schemas.microsoft.com/office/powerpoint/2010/main" val="312021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3100" y="0"/>
            <a:ext cx="5842000" cy="9017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Перелётные птицы улетели в тёплые края.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787400"/>
            <a:ext cx="100457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08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2900" y="88901"/>
            <a:ext cx="6832600" cy="83819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зимние забавы – лыжи, коньки и санки.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130300"/>
            <a:ext cx="10071100" cy="572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860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155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Times New Roman</vt:lpstr>
      <vt:lpstr>Тема Office</vt:lpstr>
      <vt:lpstr>Зима </vt:lpstr>
      <vt:lpstr>Презентация PowerPoint</vt:lpstr>
      <vt:lpstr>  Люди надевают  тёплую одежду и обувь.</vt:lpstr>
      <vt:lpstr>Деревья и кусты стоят без листьев. </vt:lpstr>
      <vt:lpstr>Зимой бывают метель, вьюга, снегопад. </vt:lpstr>
      <vt:lpstr>На окнах мороз рисует причудливые узоры.</vt:lpstr>
      <vt:lpstr>Остались только зимующие птицы.</vt:lpstr>
      <vt:lpstr>Перелётные птицы улетели в тёплые края.</vt:lpstr>
      <vt:lpstr>У детей зимние забавы – лыжи, коньки и санки.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Ирина</dc:creator>
  <cp:lastModifiedBy>Ирина</cp:lastModifiedBy>
  <cp:revision>21</cp:revision>
  <dcterms:created xsi:type="dcterms:W3CDTF">2022-11-15T20:05:56Z</dcterms:created>
  <dcterms:modified xsi:type="dcterms:W3CDTF">2022-11-30T20:22:04Z</dcterms:modified>
</cp:coreProperties>
</file>