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63" r:id="rId2"/>
    <p:sldId id="264" r:id="rId3"/>
    <p:sldId id="265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90" d="100"/>
          <a:sy n="90" d="100"/>
        </p:scale>
        <p:origin x="-1262" y="-2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9586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508000" y="0"/>
            <a:ext cx="8127999" cy="1481666"/>
          </a:xfrm>
          <a:prstGeom prst="clou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i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  <a:p>
            <a:pPr algn="ctr"/>
            <a:r>
              <a:rPr lang="ru-RU" sz="2000" b="1" i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Мыльный</a:t>
            </a:r>
            <a:r>
              <a:rPr lang="ru-RU" sz="2000" b="1" i="1" dirty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 пузырь – самое красивое и самое совершенное, что существует в природе. </a:t>
            </a:r>
            <a:endParaRPr lang="ru-RU" sz="2000" b="1" i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  <a:p>
            <a:pPr algn="ctr"/>
            <a:r>
              <a:rPr lang="ru-RU" sz="2000" b="1" i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Марк </a:t>
            </a:r>
            <a:r>
              <a:rPr lang="ru-RU" sz="2000" b="1" i="1" dirty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Твен</a:t>
            </a:r>
            <a:endParaRPr lang="ru-RU" sz="2000" b="1" dirty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  <a:p>
            <a:pPr algn="ctr"/>
            <a:endParaRPr lang="ru-RU" sz="2000" b="1" dirty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4444997" y="1282706"/>
            <a:ext cx="4394200" cy="112607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Объект исследования: </a:t>
            </a:r>
          </a:p>
          <a:p>
            <a:pPr algn="ctr"/>
            <a:r>
              <a:rPr lang="ru-RU" sz="28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мыльный пузырь</a:t>
            </a:r>
            <a:endParaRPr lang="ru-RU" sz="28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4444997" y="2631544"/>
            <a:ext cx="4470399" cy="1207559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Предмет исследования: </a:t>
            </a:r>
          </a:p>
          <a:p>
            <a:pPr algn="ctr"/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раствор для изготовления мыльных пузырей</a:t>
            </a: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4444997" y="4059761"/>
            <a:ext cx="4470399" cy="1227665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Цели </a:t>
            </a:r>
            <a:r>
              <a:rPr lang="ru-RU" sz="2000" b="1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проекта:</a:t>
            </a:r>
          </a:p>
          <a:p>
            <a:pPr algn="ctr"/>
            <a:r>
              <a:rPr lang="ru-RU" sz="20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изучить свойства мыльных пузырей, состав растворов для мыльных </a:t>
            </a:r>
            <a:r>
              <a:rPr lang="ru-RU" sz="20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пузырей</a:t>
            </a:r>
            <a:endParaRPr lang="ru-RU" sz="20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927095" y="5577416"/>
            <a:ext cx="8115302" cy="1105959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Задачи: </a:t>
            </a:r>
            <a:endParaRPr lang="ru-RU" b="1" u="sng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Познакомиться </a:t>
            </a:r>
            <a:r>
              <a:rPr lang="ru-RU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 историей происхождения мыльных пузырей. </a:t>
            </a:r>
          </a:p>
          <a:p>
            <a:pPr algn="ctr"/>
            <a:r>
              <a:rPr lang="ru-RU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Изучить </a:t>
            </a:r>
            <a:r>
              <a:rPr lang="ru-RU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эффективность жидкостей для надувания мыльных пузырей</a:t>
            </a:r>
            <a:r>
              <a:rPr lang="ru-RU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 </a:t>
            </a:r>
            <a:r>
              <a:rPr lang="ru-RU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Провести опыты по надуванию различных видов мыльных пузырей. 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91" y="1369482"/>
            <a:ext cx="3140075" cy="41867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96617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9400" y="161926"/>
            <a:ext cx="8763000" cy="1226607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История происхождения мыльных </a:t>
            </a:r>
            <a:r>
              <a:rPr lang="ru-RU" sz="54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</a:t>
            </a:r>
            <a:r>
              <a:rPr lang="ru-RU" sz="54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узырей</a:t>
            </a:r>
            <a:endParaRPr lang="ru-RU" sz="54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Picture 3" descr="C:\Users\домашний\Desktop\6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8833" y="1356300"/>
            <a:ext cx="2488233" cy="3464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Выгнутая вправо стрелка 6"/>
          <p:cNvSpPr/>
          <p:nvPr/>
        </p:nvSpPr>
        <p:spPr>
          <a:xfrm>
            <a:off x="3115735" y="2015065"/>
            <a:ext cx="3348176" cy="98530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916765" y="1694920"/>
            <a:ext cx="3310467" cy="8128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Мыльные пузыри в Помпеи </a:t>
            </a:r>
            <a:endParaRPr lang="ru-RU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911" y="1399433"/>
            <a:ext cx="2430709" cy="3723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Выгнутая вправо стрелка 10"/>
          <p:cNvSpPr/>
          <p:nvPr/>
        </p:nvSpPr>
        <p:spPr>
          <a:xfrm flipH="1">
            <a:off x="2865965" y="3581400"/>
            <a:ext cx="3361267" cy="98530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001044" y="3175000"/>
            <a:ext cx="3310467" cy="8128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Мыльные пузыри в Китае </a:t>
            </a:r>
            <a:endParaRPr lang="ru-RU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94" y="4867275"/>
            <a:ext cx="2152650" cy="1914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044" y="5032058"/>
            <a:ext cx="1892750" cy="1749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529" y="5123073"/>
            <a:ext cx="2476764" cy="1707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1073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497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755" y="-30407"/>
            <a:ext cx="8494411" cy="1065741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Рецепты растворов для мыльных пузырей</a:t>
            </a:r>
            <a:endParaRPr lang="ru-RU" sz="40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480" y="1411869"/>
            <a:ext cx="7200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1.</a:t>
            </a:r>
            <a:endParaRPr lang="ru-RU" sz="5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9721" y="2868137"/>
            <a:ext cx="7200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2</a:t>
            </a:r>
            <a:r>
              <a:rPr lang="ru-RU" sz="54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sz="5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5157" y="4317999"/>
            <a:ext cx="12784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3.</a:t>
            </a:r>
            <a:endParaRPr lang="ru-RU" sz="5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5947" y="5872638"/>
            <a:ext cx="7200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4</a:t>
            </a:r>
            <a:r>
              <a:rPr lang="ru-RU" sz="54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sz="5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894" y="947465"/>
            <a:ext cx="1298840" cy="12869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549" y="2411399"/>
            <a:ext cx="1249185" cy="12377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12" y="3954964"/>
            <a:ext cx="1276322" cy="12646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894" y="5438493"/>
            <a:ext cx="1276322" cy="12646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947465"/>
            <a:ext cx="1286934" cy="12869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420097"/>
            <a:ext cx="1286934" cy="12869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926308"/>
            <a:ext cx="1286934" cy="12869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066" y="2504211"/>
            <a:ext cx="1525819" cy="11449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0" name="Плюс 29"/>
          <p:cNvSpPr/>
          <p:nvPr/>
        </p:nvSpPr>
        <p:spPr>
          <a:xfrm>
            <a:off x="2353727" y="1411869"/>
            <a:ext cx="524935" cy="59473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люс 31"/>
          <p:cNvSpPr/>
          <p:nvPr/>
        </p:nvSpPr>
        <p:spPr>
          <a:xfrm>
            <a:off x="2353728" y="2802103"/>
            <a:ext cx="524935" cy="59473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люс 32"/>
          <p:cNvSpPr/>
          <p:nvPr/>
        </p:nvSpPr>
        <p:spPr>
          <a:xfrm>
            <a:off x="2353730" y="4376465"/>
            <a:ext cx="524935" cy="59473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люс 33"/>
          <p:cNvSpPr/>
          <p:nvPr/>
        </p:nvSpPr>
        <p:spPr>
          <a:xfrm>
            <a:off x="2353729" y="5773438"/>
            <a:ext cx="524935" cy="59473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люс 36"/>
          <p:cNvSpPr/>
          <p:nvPr/>
        </p:nvSpPr>
        <p:spPr>
          <a:xfrm>
            <a:off x="4428061" y="2802103"/>
            <a:ext cx="524935" cy="59473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люс 37"/>
          <p:cNvSpPr/>
          <p:nvPr/>
        </p:nvSpPr>
        <p:spPr>
          <a:xfrm>
            <a:off x="4428061" y="4272409"/>
            <a:ext cx="524935" cy="59473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539" y="3936373"/>
            <a:ext cx="1275624" cy="12768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9" name="Равно 38"/>
          <p:cNvSpPr/>
          <p:nvPr/>
        </p:nvSpPr>
        <p:spPr>
          <a:xfrm>
            <a:off x="6588885" y="3030266"/>
            <a:ext cx="618067" cy="44953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1" name="Равно 40"/>
          <p:cNvSpPr/>
          <p:nvPr/>
        </p:nvSpPr>
        <p:spPr>
          <a:xfrm>
            <a:off x="6439163" y="4330130"/>
            <a:ext cx="618067" cy="44953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Равно 41"/>
          <p:cNvSpPr/>
          <p:nvPr/>
        </p:nvSpPr>
        <p:spPr>
          <a:xfrm>
            <a:off x="4545471" y="1484467"/>
            <a:ext cx="618067" cy="44953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3" name="Равно 42"/>
          <p:cNvSpPr/>
          <p:nvPr/>
        </p:nvSpPr>
        <p:spPr>
          <a:xfrm>
            <a:off x="4545472" y="5773438"/>
            <a:ext cx="618067" cy="44953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5438492"/>
            <a:ext cx="1223829" cy="12238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4" name="Блок-схема: альтернативный процесс 43"/>
          <p:cNvSpPr/>
          <p:nvPr/>
        </p:nvSpPr>
        <p:spPr>
          <a:xfrm>
            <a:off x="5412019" y="1035334"/>
            <a:ext cx="1794933" cy="120993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Мелкие, быстро лопаются</a:t>
            </a:r>
            <a:endParaRPr lang="ru-RU" sz="20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6" name="Блок-схема: альтернативный процесс 45"/>
          <p:cNvSpPr/>
          <p:nvPr/>
        </p:nvSpPr>
        <p:spPr>
          <a:xfrm>
            <a:off x="7206952" y="2578241"/>
            <a:ext cx="1731170" cy="112879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Мелкие, цветные</a:t>
            </a:r>
            <a:endParaRPr lang="ru-RU" sz="2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7" name="Блок-схема: альтернативный процесс 46"/>
          <p:cNvSpPr/>
          <p:nvPr/>
        </p:nvSpPr>
        <p:spPr>
          <a:xfrm>
            <a:off x="7206952" y="3913318"/>
            <a:ext cx="1731170" cy="113727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Крупные, долго не лопаются</a:t>
            </a:r>
            <a:endParaRPr lang="ru-RU" sz="22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8" name="Блок-схема: альтернативный процесс 47"/>
          <p:cNvSpPr/>
          <p:nvPr/>
        </p:nvSpPr>
        <p:spPr>
          <a:xfrm>
            <a:off x="5465496" y="5415439"/>
            <a:ext cx="1741456" cy="124688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Мелкие, быстро лопаются</a:t>
            </a:r>
            <a:endParaRPr lang="ru-RU" sz="20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570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3431" y="-156636"/>
            <a:ext cx="2777068" cy="1319741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0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Опыты</a:t>
            </a:r>
            <a:endParaRPr lang="ru-RU" sz="60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532" y="52919"/>
            <a:ext cx="2997201" cy="2247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47131" y="2984499"/>
            <a:ext cx="4529667" cy="143933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u="sng" dirty="0"/>
              <a:t>Мыльные </a:t>
            </a:r>
            <a:r>
              <a:rPr lang="ru-RU" b="1" i="1" u="sng" dirty="0" smtClean="0"/>
              <a:t>цветы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этот опыт показывает, каким эластичным может быть мыльный пузырь, и какие восхитительные предметы можно создать с его помощью.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47131" y="1054097"/>
            <a:ext cx="4529668" cy="137583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u="sng" dirty="0"/>
              <a:t>Пузырь в </a:t>
            </a:r>
            <a:r>
              <a:rPr lang="ru-RU" b="1" i="1" u="sng" dirty="0" smtClean="0"/>
              <a:t>пузыре </a:t>
            </a:r>
          </a:p>
          <a:p>
            <a:pPr algn="ctr"/>
            <a:r>
              <a:rPr lang="ru-RU" dirty="0" smtClean="0"/>
              <a:t>стенки </a:t>
            </a:r>
            <a:r>
              <a:rPr lang="ru-RU" dirty="0"/>
              <a:t>мыльного пузыря достаточно прочны и эластичны, чтобы сквозь них провести соломинку, смоченную мыльным раствором.</a:t>
            </a: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347132" y="5029202"/>
            <a:ext cx="4529667" cy="137160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u="sng" dirty="0"/>
              <a:t>Пузыри вокруг </a:t>
            </a:r>
            <a:r>
              <a:rPr lang="ru-RU" b="1" i="1" u="sng" dirty="0" smtClean="0"/>
              <a:t>предметов </a:t>
            </a:r>
          </a:p>
          <a:p>
            <a:pPr algn="ctr"/>
            <a:r>
              <a:rPr lang="ru-RU" dirty="0" smtClean="0"/>
              <a:t>мыльная </a:t>
            </a:r>
            <a:r>
              <a:rPr lang="ru-RU" dirty="0"/>
              <a:t>пленка пузыря достаточно прочна и эластична, чтобы в него можно было поместить небольшой предмет, смоченный мыльным раствором.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989" y="2370664"/>
            <a:ext cx="2892779" cy="21695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066" y="4599518"/>
            <a:ext cx="2974626" cy="22309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12580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07051" y="0"/>
            <a:ext cx="2698750" cy="1345141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0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Опыты</a:t>
            </a:r>
            <a:endParaRPr lang="ru-RU" sz="60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309531" y="1269999"/>
            <a:ext cx="4741333" cy="2412999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u="sng" dirty="0" smtClean="0"/>
              <a:t>Ледяные пузыри</a:t>
            </a:r>
          </a:p>
          <a:p>
            <a:pPr algn="ctr"/>
            <a:r>
              <a:rPr lang="ru-RU" dirty="0" smtClean="0"/>
              <a:t>В </a:t>
            </a:r>
            <a:r>
              <a:rPr lang="ru-RU" dirty="0"/>
              <a:t>морозный, но тихий день  надо </a:t>
            </a:r>
            <a:endParaRPr lang="ru-RU" dirty="0" smtClean="0"/>
          </a:p>
          <a:p>
            <a:pPr algn="ctr"/>
            <a:r>
              <a:rPr lang="ru-RU" dirty="0" smtClean="0"/>
              <a:t>выйти </a:t>
            </a:r>
            <a:r>
              <a:rPr lang="ru-RU" dirty="0"/>
              <a:t>из дома и выдуть большой мыльный пузырь. Сейчас же вода в тонкой пленке мыльного раствора начнет замерзать. В ней появятся ледяные иголочки. Они будут собираться в чудесные ледяные звездочки и цветы.</a:t>
            </a:r>
          </a:p>
          <a:p>
            <a:pPr algn="ctr"/>
            <a:endParaRPr lang="ru-RU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79399" y="279400"/>
            <a:ext cx="3725333" cy="1439333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u="sng" dirty="0"/>
              <a:t>Пузырь на </a:t>
            </a:r>
            <a:r>
              <a:rPr lang="ru-RU" b="1" i="1" u="sng" dirty="0" smtClean="0"/>
              <a:t>ладошке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чтобы посадить пузырь на предмет достаточно смочить его мыльным раствором.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62667"/>
            <a:ext cx="1924050" cy="2565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765" y="1862667"/>
            <a:ext cx="2089150" cy="27855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538" y="4707467"/>
            <a:ext cx="2867377" cy="21505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931" y="3759201"/>
            <a:ext cx="3784602" cy="28384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9068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Рисование мыльными пузырями</a:t>
            </a:r>
            <a:endParaRPr lang="ru-RU" sz="54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23333" y="1490133"/>
            <a:ext cx="8305799" cy="1989667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Для того чтобы нарисовать рисунок мыльными пузырями, сначала надо приготовить раствор. Добавьте акварельную краску или гуашь в раствор для мыльных пузырей. Возьмите соломинку и дуйте в раствор так, чтобы образовалось побольше пузырей. Перенесите пузыри на бумагу. В результате получатся случайные абстрактные разноцветные узоры. Дайте им высохнуть. Теперь можно дорисовать все, что захочется! В этом деле главное – фантазия!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33" y="3667477"/>
            <a:ext cx="2338917" cy="31185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774" y="3667478"/>
            <a:ext cx="2338916" cy="31185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567" y="3667478"/>
            <a:ext cx="2338916" cy="31185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8041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261</Words>
  <Application>Microsoft Office PowerPoint</Application>
  <PresentationFormat>Экран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История происхождения мыльных пузырей</vt:lpstr>
      <vt:lpstr>Рецепты растворов для мыльных пузырей</vt:lpstr>
      <vt:lpstr>Опыты</vt:lpstr>
      <vt:lpstr>Опыты</vt:lpstr>
      <vt:lpstr>Рисование мыльными пузырями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Shominav@inbox.ru</cp:lastModifiedBy>
  <cp:revision>94</cp:revision>
  <cp:lastPrinted>2022-02-27T15:20:15Z</cp:lastPrinted>
  <dcterms:created xsi:type="dcterms:W3CDTF">2014-11-21T11:00:06Z</dcterms:created>
  <dcterms:modified xsi:type="dcterms:W3CDTF">2022-02-28T08:55:34Z</dcterms:modified>
</cp:coreProperties>
</file>