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78" r:id="rId2"/>
    <p:sldId id="277" r:id="rId3"/>
    <p:sldId id="280" r:id="rId4"/>
    <p:sldId id="267" r:id="rId5"/>
    <p:sldId id="282" r:id="rId6"/>
    <p:sldId id="266" r:id="rId7"/>
    <p:sldId id="283" r:id="rId8"/>
    <p:sldId id="284" r:id="rId9"/>
    <p:sldId id="262" r:id="rId10"/>
    <p:sldId id="261" r:id="rId11"/>
    <p:sldId id="286" r:id="rId12"/>
    <p:sldId id="28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59" autoAdjust="0"/>
    <p:restoredTop sz="86380" autoAdjust="0"/>
  </p:normalViewPr>
  <p:slideViewPr>
    <p:cSldViewPr>
      <p:cViewPr varScale="1">
        <p:scale>
          <a:sx n="63" d="100"/>
          <a:sy n="63" d="100"/>
        </p:scale>
        <p:origin x="-136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6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844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BA048F-944E-48B3-B8B7-E406C8BFF0C5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E21A6E-2C7A-417E-9230-68E6A47815B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DE514-9E3F-4C30-AF6E-0B4B388CC216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BEF96-E458-4E78-BF98-F39B0603F9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DE514-9E3F-4C30-AF6E-0B4B388CC216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BEF96-E458-4E78-BF98-F39B0603F9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DE514-9E3F-4C30-AF6E-0B4B388CC216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BEF96-E458-4E78-BF98-F39B0603F9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DE514-9E3F-4C30-AF6E-0B4B388CC216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BEF96-E458-4E78-BF98-F39B0603F9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DE514-9E3F-4C30-AF6E-0B4B388CC216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BEF96-E458-4E78-BF98-F39B0603F9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DE514-9E3F-4C30-AF6E-0B4B388CC216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BEF96-E458-4E78-BF98-F39B0603F9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DE514-9E3F-4C30-AF6E-0B4B388CC216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BEF96-E458-4E78-BF98-F39B0603F9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DE514-9E3F-4C30-AF6E-0B4B388CC216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BEF96-E458-4E78-BF98-F39B0603F9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DE514-9E3F-4C30-AF6E-0B4B388CC216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BEF96-E458-4E78-BF98-F39B0603F9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DE514-9E3F-4C30-AF6E-0B4B388CC216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BEF96-E458-4E78-BF98-F39B0603F9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DE514-9E3F-4C30-AF6E-0B4B388CC216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BEF96-E458-4E78-BF98-F39B0603F9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ADE514-9E3F-4C30-AF6E-0B4B388CC216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6BEF96-E458-4E78-BF98-F39B0603F9B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0;&#1076;&#1084;&#1080;&#1085;\Documents\&#1043;&#1091;&#1079;&#1077;&#1083;&#1100;\&#1087;&#1086;&#1076;&#1075;&#1086;&#1090;%20&#1075;&#1088;&#1091;&#1087;&#1087;&#1072;\&#1073;&#1072;&#1096;-&#1085;\&#1040;&#1079;&#1072;&#1090;%20&#1041;&#1080;&#1082;&#1089;&#1091;&#1088;&#1080;&#1085;%20&#8212;%20&#1073;&#1072;&#1096;&#1082;&#1080;&#1088;&#1089;&#1082;&#1080;&#1081;%20&#1082;&#1091;&#1088;&#1072;&#1081;%20(www.mixmuz.ru).mp3" TargetMode="Externa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020-01-30-15-44-4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7224" y="0"/>
            <a:ext cx="6666768" cy="6666768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21335_128404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643042" y="0"/>
            <a:ext cx="4886315" cy="2714620"/>
          </a:xfrm>
        </p:spPr>
      </p:pic>
      <p:pic>
        <p:nvPicPr>
          <p:cNvPr id="5" name="Рисунок 4" descr="baaf5d6d38e5d33511540930e16b192b_XL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297329" y="3429000"/>
            <a:ext cx="4846671" cy="3071834"/>
          </a:xfrm>
          <a:prstGeom prst="rect">
            <a:avLst/>
          </a:prstGeom>
        </p:spPr>
      </p:pic>
      <p:pic>
        <p:nvPicPr>
          <p:cNvPr id="6" name="Рисунок 5" descr="e8ea7f753c58ddcf36bed21b8e29c330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0" y="2786058"/>
            <a:ext cx="4286248" cy="2802546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6480311_xlarge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357686" y="3392743"/>
            <a:ext cx="4786314" cy="3465257"/>
          </a:xfrm>
        </p:spPr>
      </p:pic>
      <p:pic>
        <p:nvPicPr>
          <p:cNvPr id="5" name="Содержимое 3" descr="BASH_URAL_BELAYA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0"/>
            <a:ext cx="4572032" cy="3426443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_mediagal_10595_1.pn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285984" y="214290"/>
            <a:ext cx="4572000" cy="3250417"/>
          </a:xfrm>
        </p:spPr>
      </p:pic>
      <p:pic>
        <p:nvPicPr>
          <p:cNvPr id="5" name="Содержимое 3" descr="2cb2773328004b2ba0820fe3abb973ce.jpe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714844" y="3536133"/>
            <a:ext cx="4429156" cy="3321867"/>
          </a:xfrm>
          <a:prstGeom prst="rect">
            <a:avLst/>
          </a:prstGeom>
        </p:spPr>
      </p:pic>
      <p:pic>
        <p:nvPicPr>
          <p:cNvPr id="6" name="Содержимое 3" descr="1472040499136969713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3571876"/>
            <a:ext cx="4673584" cy="328612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04-003-Bashkortostan-v-tsifrakh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28596" y="1285860"/>
            <a:ext cx="4043970" cy="5072098"/>
          </a:xfrm>
        </p:spPr>
      </p:pic>
      <p:pic>
        <p:nvPicPr>
          <p:cNvPr id="5" name="Содержимое 3" descr="log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000628" y="500042"/>
            <a:ext cx="3393963" cy="390633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fh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5617286" cy="3426545"/>
          </a:xfrm>
        </p:spPr>
      </p:pic>
      <p:pic>
        <p:nvPicPr>
          <p:cNvPr id="5" name="Содержимое 3" descr="image (1)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072034" y="2625794"/>
            <a:ext cx="4071966" cy="423220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68fc38964eb2b413a7fd35644f6dce2b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4326437" y="3071810"/>
            <a:ext cx="4817563" cy="3613172"/>
          </a:xfrm>
        </p:spPr>
      </p:pic>
      <p:pic>
        <p:nvPicPr>
          <p:cNvPr id="5" name="Азат Биксурин — башкирский курай (www.mixmuz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1428728" y="785794"/>
            <a:ext cx="304800" cy="304800"/>
          </a:xfrm>
          <a:prstGeom prst="rect">
            <a:avLst/>
          </a:prstGeom>
        </p:spPr>
      </p:pic>
      <p:pic>
        <p:nvPicPr>
          <p:cNvPr id="6" name="Содержимое 3" descr="Bochum-090624-8731-Stiepel-an-der-Ruhr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14282" y="0"/>
            <a:ext cx="4948610" cy="33127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780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review-128589832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obshchestvennoe-obsuzhdenie-gosudarstvennoy-programmy-2a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286248" y="3429000"/>
            <a:ext cx="4533003" cy="3054353"/>
          </a:xfrm>
        </p:spPr>
      </p:pic>
      <p:pic>
        <p:nvPicPr>
          <p:cNvPr id="5" name="Содержимое 3" descr="Башкиры-1024x76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85720" y="250010"/>
            <a:ext cx="4429156" cy="3321868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nY0ibHYy0w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214290"/>
            <a:ext cx="9144000" cy="628652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13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85720" y="214290"/>
            <a:ext cx="4429156" cy="3439766"/>
          </a:xfrm>
        </p:spPr>
      </p:pic>
      <p:pic>
        <p:nvPicPr>
          <p:cNvPr id="5" name="Содержимое 3" descr="imag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4876" y="2727228"/>
            <a:ext cx="4143404" cy="4130772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Foto_zayca_rusaka_18_2402064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286116" y="3416493"/>
            <a:ext cx="5857884" cy="3441507"/>
          </a:xfrm>
          <a:prstGeom prst="rect">
            <a:avLst/>
          </a:prstGeom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Содержимое 3" descr="mdblv9a23ms4sgocs0wgwsskgwgsws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0"/>
            <a:ext cx="4906322" cy="3916897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0</Words>
  <Application>Microsoft Office PowerPoint</Application>
  <PresentationFormat>Экран (4:3)</PresentationFormat>
  <Paragraphs>0</Paragraphs>
  <Slides>12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Админ</cp:lastModifiedBy>
  <cp:revision>21</cp:revision>
  <dcterms:created xsi:type="dcterms:W3CDTF">2019-10-20T15:05:24Z</dcterms:created>
  <dcterms:modified xsi:type="dcterms:W3CDTF">2022-11-30T17:55:34Z</dcterms:modified>
</cp:coreProperties>
</file>