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F7E838F-139D-4C5D-81A9-81F71C0A30B9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A002"/>
    <a:srgbClr val="D921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928F-65BF-4723-9E09-0ECF258FF4B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696F-A9F5-45DC-89D8-D490A875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602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928F-65BF-4723-9E09-0ECF258FF4B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696F-A9F5-45DC-89D8-D490A875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738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928F-65BF-4723-9E09-0ECF258FF4B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696F-A9F5-45DC-89D8-D490A875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986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928F-65BF-4723-9E09-0ECF258FF4B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696F-A9F5-45DC-89D8-D490A875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215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928F-65BF-4723-9E09-0ECF258FF4B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696F-A9F5-45DC-89D8-D490A875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244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928F-65BF-4723-9E09-0ECF258FF4B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696F-A9F5-45DC-89D8-D490A875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557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928F-65BF-4723-9E09-0ECF258FF4B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696F-A9F5-45DC-89D8-D490A875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368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928F-65BF-4723-9E09-0ECF258FF4B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696F-A9F5-45DC-89D8-D490A875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76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928F-65BF-4723-9E09-0ECF258FF4B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696F-A9F5-45DC-89D8-D490A875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810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928F-65BF-4723-9E09-0ECF258FF4B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696F-A9F5-45DC-89D8-D490A875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211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928F-65BF-4723-9E09-0ECF258FF4B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696F-A9F5-45DC-89D8-D490A875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658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A928F-65BF-4723-9E09-0ECF258FF4B9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F696F-A9F5-45DC-89D8-D490A8752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48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66699" y="714375"/>
            <a:ext cx="8810626" cy="1800225"/>
          </a:xfrm>
        </p:spPr>
        <p:txBody>
          <a:bodyPr>
            <a:normAutofit/>
          </a:bodyPr>
          <a:lstStyle/>
          <a:p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БАСКЕТБОЛ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469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3399" y="457200"/>
            <a:ext cx="11496675" cy="7239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199" y="1428750"/>
            <a:ext cx="11191875" cy="471487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мяч уходит за пределы игровой площадки; 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пробежка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игрок, контролирующий «живой» мяч, совершает перемещение ног сверх ограничений, установленного правилами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ведения мяча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включающее в себя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пронос мяча, двойное ведение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секунды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игрок нападения находится в зоне штрафного броска более трех секунд в то время, когда его команда владеет мячом в зоне нападения; 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пять секунд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игрок при выполнении вбрасывания не расстается с мячом в течение пяти секунд;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восемь секунд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команда, владеющая мячом из зоны защиты не вывела его в зону нападения за восемь секунд;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возвращения мяча в зону защиты (зона)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команда, владеющая мячом в зоне нападения перевела его в зону защиты.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392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1" y="419100"/>
            <a:ext cx="11372850" cy="7334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Фолы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392312" y="1309687"/>
            <a:ext cx="4038600" cy="5005387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несоблюдение правил, вызванное персональным контактом или неспортивным поведением. </a:t>
            </a:r>
          </a:p>
          <a:p>
            <a:pPr marL="274320" indent="-274320"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фолов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персональный; 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технический; 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неспортивный; 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дисквалифицирующий. </a:t>
            </a:r>
          </a:p>
          <a:p>
            <a:pPr marL="0" indent="0"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Игрок, получивший 5 фолов в матче, должен покинуть игровую площадку и не может принимать участие в матче (но при этом ему разрешается остаться на скамейке запасных). Игрок, получивший дисквалифицирующий фол должен покинуть место проведения матча.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022" y="895350"/>
            <a:ext cx="7587854" cy="4271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523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2"/>
          <p:cNvSpPr txBox="1">
            <a:spLocks/>
          </p:cNvSpPr>
          <p:nvPr/>
        </p:nvSpPr>
        <p:spPr>
          <a:xfrm>
            <a:off x="765208" y="1956335"/>
            <a:ext cx="10804360" cy="404020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 fontAlgn="t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для этого исследования были собраны с помощью электронной системы надзора за травмами РФ.</a:t>
            </a:r>
          </a:p>
          <a:p>
            <a:pPr marL="274320" indent="-274320" fontAlgn="t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показало, что наиболее распространенными травмами были растяжения мышц и связок нижних конечностей (30%), особенно голеностопного сустава (24%), а также переломы и вывихи верхних и нижних конечностей (26%), в частности пальцев (8%). Подростки в возрасте от 15 до 19 лет чаще, чем более молодые спортсмены подвергались растяжениям мышц и связок, а также ссадинам и рассечениями. У детей в возрасте 10-14 лет чаще диагностировались травмы головного мозга, чем у спортсменов в возрасте 19 лет. Мальчики чаще получали порезы, переломы и вывихи, а травмы головного мозга и повреждения коленного сустава чаще встречались среди девочек.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3"/>
          <p:cNvSpPr txBox="1">
            <a:spLocks/>
          </p:cNvSpPr>
          <p:nvPr/>
        </p:nvSpPr>
        <p:spPr>
          <a:xfrm>
            <a:off x="1097278" y="457200"/>
            <a:ext cx="10005462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распространенные травмы при игре в баскетбол</a:t>
            </a:r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674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428642"/>
            <a:ext cx="11160493" cy="7648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качества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457199" y="1600200"/>
            <a:ext cx="10996863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игре в баскетбол развиваются жизненно важные для человека физические качества: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скоростные, скоростно-силовых и координационных способностей, гибкости и выносливости.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работу вовлекаются практически все функциональные системы его организма, включаются основные механизмы энергообеспечения.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спортивного результата требует от играющих целеустремленности, настойчивости, решительности, смелости, уверенности в себе.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589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75861" y="2141939"/>
            <a:ext cx="8229600" cy="24781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8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80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079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884" y="0"/>
            <a:ext cx="4592931" cy="6858000"/>
          </a:xfrm>
          <a:prstGeom prst="rect">
            <a:avLst/>
          </a:prstGeom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885825" y="1905000"/>
            <a:ext cx="4500563" cy="304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buNone/>
            </a:pPr>
            <a:r>
              <a:rPr lang="ru-RU" altLang="ru-RU" sz="2500" b="1" dirty="0" smtClean="0"/>
              <a:t>Баскетбол:</a:t>
            </a:r>
          </a:p>
          <a:p>
            <a:pPr algn="ctr">
              <a:lnSpc>
                <a:spcPct val="80000"/>
              </a:lnSpc>
            </a:pPr>
            <a:r>
              <a:rPr lang="ru-RU" altLang="ru-RU" sz="700" dirty="0" smtClean="0"/>
              <a:t>                        </a:t>
            </a:r>
          </a:p>
          <a:p>
            <a:pPr>
              <a:lnSpc>
                <a:spcPct val="80000"/>
              </a:lnSpc>
            </a:pPr>
            <a:r>
              <a:rPr lang="ru-RU" altLang="ru-RU" sz="2500" dirty="0" smtClean="0"/>
              <a:t>  -история баскетбола</a:t>
            </a:r>
          </a:p>
          <a:p>
            <a:pPr>
              <a:lnSpc>
                <a:spcPct val="80000"/>
              </a:lnSpc>
            </a:pPr>
            <a:r>
              <a:rPr lang="ru-RU" altLang="ru-RU" sz="2500" dirty="0" smtClean="0"/>
              <a:t>  -размеры и оборудование</a:t>
            </a:r>
          </a:p>
          <a:p>
            <a:pPr>
              <a:lnSpc>
                <a:spcPct val="80000"/>
              </a:lnSpc>
            </a:pPr>
            <a:r>
              <a:rPr lang="ru-RU" altLang="ru-RU" sz="2500" dirty="0" smtClean="0"/>
              <a:t>  -правила игры</a:t>
            </a:r>
          </a:p>
          <a:p>
            <a:pPr>
              <a:lnSpc>
                <a:spcPct val="80000"/>
              </a:lnSpc>
            </a:pPr>
            <a:r>
              <a:rPr lang="ru-RU" altLang="ru-RU" sz="2500" dirty="0" smtClean="0"/>
              <a:t>  -травмы</a:t>
            </a:r>
          </a:p>
          <a:p>
            <a:pPr>
              <a:lnSpc>
                <a:spcPct val="80000"/>
              </a:lnSpc>
            </a:pPr>
            <a:r>
              <a:rPr lang="ru-RU" altLang="ru-RU" sz="2500" dirty="0" smtClean="0"/>
              <a:t>  -физические качества</a:t>
            </a:r>
          </a:p>
        </p:txBody>
      </p:sp>
    </p:spTree>
    <p:extLst>
      <p:ext uri="{BB962C8B-B14F-4D97-AF65-F5344CB8AC3E}">
        <p14:creationId xmlns:p14="http://schemas.microsoft.com/office/powerpoint/2010/main" val="188386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81150" y="482302"/>
            <a:ext cx="8229600" cy="866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баскетбола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000624" y="1693565"/>
            <a:ext cx="6010275" cy="43894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англ. 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basket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корзина,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ball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мяч — спортивная командная игра с мячом. Баскетбол входит в программу Олимпийских игр с 1936 года. Изобретатель игры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Джеймс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Нейсмит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 там в качестве гостя. Регулярные чемпионаты мира по баскетболу среди мужчин проводятся с 1950 года, среди женщин — с 1953 года, а чемпионаты Европы — с 1935 года.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65" y="1693565"/>
            <a:ext cx="4061460" cy="413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498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48025" y="447675"/>
            <a:ext cx="5172075" cy="79533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баскетбола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785938"/>
            <a:ext cx="3900488" cy="4538662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придуманная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Нейсмитом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игра, лишь отдалённо напоминала то феерическое зрелище, которое известно нам под этим именем сегодня. Ведения мяча не существовало, игроки только перебрасывали его друг другу, стоя на месте, и стремились затем закинуть в корзину, причём исключительно обеими руками снизу или от груди. 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команд показались бы нам вялыми и заторможенными, однако целью доктора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Нейсмита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было создать игру именно коллективную, в которую можно было бы вовлечь одновременно большое количество участвующих, и этой задаче его изобретение отвечало в полной мере.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680" y="1666875"/>
            <a:ext cx="616716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809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295400" y="457200"/>
            <a:ext cx="5000625" cy="7239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852488" y="1735138"/>
            <a:ext cx="4757737" cy="4389437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Изначально правила игры в баскетбол были сформулированы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Нейсмитом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состояли лишь из 13 пунктов. 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течением времени баскетбол изменялся, изменений потребовали и правила. 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международные правила игры были приняты в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1932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на первом конгрессе ФИБА, после этого они многократно корректировались и изменялись, последние значительные изменения были внесены в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1998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2004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годах.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950" y="1924050"/>
            <a:ext cx="5439473" cy="361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746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769360" y="1030779"/>
            <a:ext cx="3384550" cy="30175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</a:t>
            </a: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- 28 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метров в длину и 15 </a:t>
            </a: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метров в ширину, измеренные от внутреннего края ограничивающих линий.</a:t>
            </a:r>
            <a:b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Разрешены игровые площадки с минимальными размерами 26х14 метров. </a:t>
            </a:r>
            <a:b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потолка или расстояние до самого низкого препятствия над игровой площадкой должны быть не менее 7 метров.</a:t>
            </a:r>
            <a:b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поверхность должна быть равномерно и достаточно освещена. Источники света должны находиться там, где они не будут мешать зрению игроков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419" y="282634"/>
            <a:ext cx="4575722" cy="6816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Размеры игровой площадки </a:t>
            </a:r>
            <a:endParaRPr lang="ru-RU" alt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4"/>
          <p:cNvSpPr>
            <a:spLocks noChangeArrowheads="1"/>
          </p:cNvSpPr>
          <p:nvPr/>
        </p:nvSpPr>
        <p:spPr bwMode="auto">
          <a:xfrm>
            <a:off x="615141" y="4841306"/>
            <a:ext cx="457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- </a:t>
            </a: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1,80 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 (+ 3 см) по горизонтали и 1,05 м (+ 2 см) по вертикали. Нижние края щитов должны быть расположены на высоте 2,90 м от поверхности площадки.</a:t>
            </a:r>
            <a:b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419" y="4272743"/>
            <a:ext cx="4575722" cy="6816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Размеры щитов</a:t>
            </a:r>
            <a:endParaRPr lang="ru-RU" alt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0" t="3884" r="3501" b="3154"/>
          <a:stretch/>
        </p:blipFill>
        <p:spPr>
          <a:xfrm>
            <a:off x="6276108" y="399011"/>
            <a:ext cx="4596939" cy="278476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15" b="11212"/>
          <a:stretch/>
        </p:blipFill>
        <p:spPr>
          <a:xfrm>
            <a:off x="6848302" y="3540688"/>
            <a:ext cx="3658985" cy="2827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318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57200" y="642938"/>
            <a:ext cx="4400550" cy="5500687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баскетбол играют две команды от каждой из которых на площадке одновременно присутствует пять игроков. 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каждой команды в баскетболе — забросить мяч в корзину соперника и помешать другой команде овладеть мячом и забросить его в корзину своей команды.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Мячом играют только руками. Бежать с мячом, не ударяя им в пол, преднамеренно бить по нему ногой, блокировать любой частью ноги или бить по нему кулаком является нарушением.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623" y="967134"/>
            <a:ext cx="6428508" cy="428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791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760095" y="732559"/>
            <a:ext cx="10910974" cy="299154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Победителем в баскетболе становится команда, которая по окончании игрового времени набрала большее количество очков. 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равном счёте по окончании основного времени матча назначается овертайм (обычно пять минут дополнительного времени).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случае, если и по его окончании счёт будет равен, назначается второй, третий овертайм и т. д., до тех пор, пока не будет выявлен победитель матча.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760095" y="3589843"/>
            <a:ext cx="10985789" cy="326815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одно попадание мяча в кольцо может быть засчитано разное количество очков: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очко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бросок со штрафной линии 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очка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бросок со средней или близкой дистанции (ближе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трёхочковой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линии) 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очка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бросок из-за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трёхочковой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линии на расстоянии 6м 75см 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125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88031" y="292908"/>
            <a:ext cx="10789544" cy="262174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официально начинается спорным броском в центральном круге, когда мяч правильно отбит одним из спорящих. 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Матч состоит из четырёх периодов по десять минут с перерывами по две минуты.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перерыва между второй и третьей четвертями игры — пятнадцать минут. После большого перерыва команды должны поменяться корзинами.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8031" y="3112641"/>
            <a:ext cx="5617469" cy="31568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состоит из четырех (4) периодов (четвертей) по десять (10) минут, каждый с перерывами по две (2) минуты между первым и вторым периодами и между третьим и четвертым периодами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0" y="2355762"/>
            <a:ext cx="6234436" cy="467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4837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603</Words>
  <Application>Microsoft Office PowerPoint</Application>
  <PresentationFormat>Широкоэкранный</PresentationFormat>
  <Paragraphs>60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Wingdings 2</vt:lpstr>
      <vt:lpstr>Тема Office</vt:lpstr>
      <vt:lpstr>БАСКЕТБОЛ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18</cp:revision>
  <dcterms:created xsi:type="dcterms:W3CDTF">2022-11-25T10:39:48Z</dcterms:created>
  <dcterms:modified xsi:type="dcterms:W3CDTF">2022-11-25T12:05:42Z</dcterms:modified>
</cp:coreProperties>
</file>