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96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1926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2764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1850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6373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3685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134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246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5083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4035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0383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7FA9C-C6E8-4C08-BCE6-3993D002B6D1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22193-A969-4F35-A9A8-C167572E23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3379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orggi.com/blog/wp-content/uploads/2019/05/domashye-givotnu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7237" y="430037"/>
            <a:ext cx="8445569" cy="5982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776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840059/5d1945f8-8586-4be3-a99f-8f467175479f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1317" y="296960"/>
            <a:ext cx="8161361" cy="6121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2110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5fea723f64e73fbc7574c5c134673a4a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0311" y="477880"/>
            <a:ext cx="8313773" cy="566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697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trikky.ru/wp-content/blogs.dir/1/files/2020/05/01/sobachk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9248" y="517877"/>
            <a:ext cx="7430068" cy="557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3138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uchebnik.mos.ru/system_2/atomic_objects/files/005/182/103/original/blobid15665774493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5754" y="748981"/>
            <a:ext cx="8237200" cy="51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074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get-pdb/471286/19723d97-ea0d-4664-9ded-a2b89290cbe8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0397" y="509169"/>
            <a:ext cx="8007294" cy="519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035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0</Words>
  <Application>Microsoft Office PowerPoint</Application>
  <PresentationFormat>Произвольный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Fedorov</dc:creator>
  <cp:lastModifiedBy>ASUS</cp:lastModifiedBy>
  <cp:revision>21</cp:revision>
  <dcterms:created xsi:type="dcterms:W3CDTF">2020-07-22T16:57:35Z</dcterms:created>
  <dcterms:modified xsi:type="dcterms:W3CDTF">2022-11-30T12:58:35Z</dcterms:modified>
</cp:coreProperties>
</file>