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73" r:id="rId3"/>
    <p:sldId id="268" r:id="rId4"/>
    <p:sldId id="271" r:id="rId5"/>
    <p:sldId id="270" r:id="rId6"/>
    <p:sldId id="275" r:id="rId7"/>
    <p:sldId id="274" r:id="rId8"/>
    <p:sldId id="278" r:id="rId9"/>
    <p:sldId id="277" r:id="rId10"/>
    <p:sldId id="276" r:id="rId11"/>
    <p:sldId id="265" r:id="rId12"/>
  </p:sldIdLst>
  <p:sldSz cx="9144000" cy="6858000" type="screen4x3"/>
  <p:notesSz cx="9144000" cy="6858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Mistral" panose="03090702030407020403" pitchFamily="66" charset="0"/>
      <p:regular r:id="rId17"/>
    </p:embeddedFont>
    <p:embeddedFont>
      <p:font typeface="Comic Sans MS" panose="030F0702030302020204" pitchFamily="66" charset="0"/>
      <p:regular r:id="rId18"/>
      <p:bold r:id="rId19"/>
      <p:italic r:id="rId20"/>
      <p:boldItalic r:id="rId21"/>
    </p:embeddedFont>
  </p:embeddedFontLst>
  <p:custDataLst>
    <p:tags r:id="rId22"/>
  </p:custData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06" y="-18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E6DFEB"/>
                </a:solidFill>
                <a:latin typeface="Mistral"/>
                <a:cs typeface="Mistral"/>
              </a:defRPr>
            </a:lvl1pPr>
          </a:lstStyle>
          <a:p>
            <a:pPr marL="12700">
              <a:lnSpc>
                <a:spcPts val="1050"/>
              </a:lnSpc>
            </a:pPr>
            <a:r>
              <a:rPr/>
              <a:t>©</a:t>
            </a:r>
            <a:r>
              <a:rPr spc="-10"/>
              <a:t> </a:t>
            </a:r>
            <a:r>
              <a:rPr/>
              <a:t>Фокина</a:t>
            </a:r>
            <a:r>
              <a:rPr spc="-20"/>
              <a:t> </a:t>
            </a:r>
            <a:r>
              <a:rPr/>
              <a:t>Лидия</a:t>
            </a:r>
            <a:r>
              <a:rPr spc="-5"/>
              <a:t> </a:t>
            </a:r>
            <a:r>
              <a:rPr spc="-10"/>
              <a:t>Петровна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E6DFEB"/>
                </a:solidFill>
                <a:latin typeface="Mistral"/>
                <a:cs typeface="Mistral"/>
              </a:defRPr>
            </a:lvl1pPr>
          </a:lstStyle>
          <a:p>
            <a:pPr marL="12700">
              <a:lnSpc>
                <a:spcPts val="1050"/>
              </a:lnSpc>
            </a:pPr>
            <a:r>
              <a:rPr/>
              <a:t>©</a:t>
            </a:r>
            <a:r>
              <a:rPr spc="-10"/>
              <a:t> </a:t>
            </a:r>
            <a:r>
              <a:rPr/>
              <a:t>Фокина</a:t>
            </a:r>
            <a:r>
              <a:rPr spc="-20"/>
              <a:t> </a:t>
            </a:r>
            <a:r>
              <a:rPr/>
              <a:t>Лидия</a:t>
            </a:r>
            <a:r>
              <a:rPr spc="-5"/>
              <a:t> </a:t>
            </a:r>
            <a:r>
              <a:rPr spc="-10"/>
              <a:t>Петровна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9" Type="http://schemas.openxmlformats.org/officeDocument/2006/relationships/image" Target="../media/image36.png"/><Relationship Id="rId3" Type="http://schemas.openxmlformats.org/officeDocument/2006/relationships/theme" Target="../theme/theme1.xml"/><Relationship Id="rId21" Type="http://schemas.openxmlformats.org/officeDocument/2006/relationships/image" Target="../media/image18.png"/><Relationship Id="rId34" Type="http://schemas.openxmlformats.org/officeDocument/2006/relationships/image" Target="../media/image31.png"/><Relationship Id="rId42" Type="http://schemas.openxmlformats.org/officeDocument/2006/relationships/image" Target="../media/image39.png"/><Relationship Id="rId47" Type="http://schemas.openxmlformats.org/officeDocument/2006/relationships/image" Target="../media/image44.png"/><Relationship Id="rId50" Type="http://schemas.openxmlformats.org/officeDocument/2006/relationships/image" Target="../media/image47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33" Type="http://schemas.openxmlformats.org/officeDocument/2006/relationships/image" Target="../media/image30.png"/><Relationship Id="rId38" Type="http://schemas.openxmlformats.org/officeDocument/2006/relationships/image" Target="../media/image35.png"/><Relationship Id="rId46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29" Type="http://schemas.openxmlformats.org/officeDocument/2006/relationships/image" Target="../media/image26.png"/><Relationship Id="rId41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32" Type="http://schemas.openxmlformats.org/officeDocument/2006/relationships/image" Target="../media/image29.png"/><Relationship Id="rId37" Type="http://schemas.openxmlformats.org/officeDocument/2006/relationships/image" Target="../media/image34.png"/><Relationship Id="rId40" Type="http://schemas.openxmlformats.org/officeDocument/2006/relationships/image" Target="../media/image37.png"/><Relationship Id="rId45" Type="http://schemas.openxmlformats.org/officeDocument/2006/relationships/image" Target="../media/image42.png"/><Relationship Id="rId53" Type="http://schemas.openxmlformats.org/officeDocument/2006/relationships/image" Target="../media/image50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png"/><Relationship Id="rId36" Type="http://schemas.openxmlformats.org/officeDocument/2006/relationships/image" Target="../media/image33.png"/><Relationship Id="rId49" Type="http://schemas.openxmlformats.org/officeDocument/2006/relationships/image" Target="../media/image46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31" Type="http://schemas.openxmlformats.org/officeDocument/2006/relationships/image" Target="../media/image28.png"/><Relationship Id="rId44" Type="http://schemas.openxmlformats.org/officeDocument/2006/relationships/image" Target="../media/image41.png"/><Relationship Id="rId52" Type="http://schemas.openxmlformats.org/officeDocument/2006/relationships/image" Target="../media/image49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png"/><Relationship Id="rId30" Type="http://schemas.openxmlformats.org/officeDocument/2006/relationships/image" Target="../media/image27.png"/><Relationship Id="rId35" Type="http://schemas.openxmlformats.org/officeDocument/2006/relationships/image" Target="../media/image32.png"/><Relationship Id="rId43" Type="http://schemas.openxmlformats.org/officeDocument/2006/relationships/image" Target="../media/image40.png"/><Relationship Id="rId48" Type="http://schemas.openxmlformats.org/officeDocument/2006/relationships/image" Target="../media/image45.png"/><Relationship Id="rId8" Type="http://schemas.openxmlformats.org/officeDocument/2006/relationships/image" Target="../media/image5.png"/><Relationship Id="rId51" Type="http://schemas.openxmlformats.org/officeDocument/2006/relationships/image" Target="../media/image4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857250" y="215645"/>
            <a:ext cx="8072755" cy="6428740"/>
          </a:xfrm>
          <a:custGeom>
            <a:avLst/>
            <a:gdLst/>
            <a:ahLst/>
            <a:cxnLst/>
            <a:rect l="l" t="t" r="r" b="b"/>
            <a:pathLst>
              <a:path w="8072755" h="6428740">
                <a:moveTo>
                  <a:pt x="8072628" y="0"/>
                </a:moveTo>
                <a:lnTo>
                  <a:pt x="0" y="0"/>
                </a:lnTo>
                <a:lnTo>
                  <a:pt x="0" y="6428232"/>
                </a:lnTo>
                <a:lnTo>
                  <a:pt x="8072628" y="6428232"/>
                </a:lnTo>
                <a:lnTo>
                  <a:pt x="8072628" y="0"/>
                </a:lnTo>
                <a:close/>
              </a:path>
            </a:pathLst>
          </a:custGeom>
          <a:solidFill>
            <a:srgbClr val="D1B1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857250" y="215645"/>
            <a:ext cx="8072755" cy="6428740"/>
          </a:xfrm>
          <a:custGeom>
            <a:avLst/>
            <a:gdLst/>
            <a:ahLst/>
            <a:cxnLst/>
            <a:rect l="l" t="t" r="r" b="b"/>
            <a:pathLst>
              <a:path w="8072755" h="6428740">
                <a:moveTo>
                  <a:pt x="0" y="6428232"/>
                </a:moveTo>
                <a:lnTo>
                  <a:pt x="8072628" y="6428232"/>
                </a:lnTo>
                <a:lnTo>
                  <a:pt x="8072628" y="0"/>
                </a:lnTo>
                <a:lnTo>
                  <a:pt x="0" y="0"/>
                </a:lnTo>
                <a:lnTo>
                  <a:pt x="0" y="6428232"/>
                </a:lnTo>
                <a:close/>
              </a:path>
            </a:pathLst>
          </a:custGeom>
          <a:ln w="38100">
            <a:solidFill>
              <a:srgbClr val="AF7A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788" y="984504"/>
            <a:ext cx="376428" cy="303275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32" y="1018031"/>
            <a:ext cx="281940" cy="236220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56" y="984504"/>
            <a:ext cx="377952" cy="303275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24" y="1018031"/>
            <a:ext cx="281940" cy="236220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196" y="979931"/>
            <a:ext cx="794004" cy="310896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788" y="1642871"/>
            <a:ext cx="376428" cy="303275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56" y="1642871"/>
            <a:ext cx="377952" cy="303275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32" y="1676399"/>
            <a:ext cx="281940" cy="237744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24" y="1676399"/>
            <a:ext cx="281940" cy="237744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196" y="1639823"/>
            <a:ext cx="794004" cy="309372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788" y="2302763"/>
            <a:ext cx="376428" cy="303275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56" y="2302763"/>
            <a:ext cx="377952" cy="303275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32" y="2334768"/>
            <a:ext cx="281940" cy="237743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24" y="2334768"/>
            <a:ext cx="281940" cy="237743"/>
          </a:xfrm>
          <a:prstGeom prst="rect">
            <a:avLst/>
          </a:prstGeom>
        </p:spPr>
      </p:pic>
      <p:pic>
        <p:nvPicPr>
          <p:cNvPr id="33" name="bg object 33"/>
          <p:cNvPicPr/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196" y="2298191"/>
            <a:ext cx="794004" cy="309372"/>
          </a:xfrm>
          <a:prstGeom prst="rect">
            <a:avLst/>
          </a:prstGeom>
        </p:spPr>
      </p:pic>
      <p:pic>
        <p:nvPicPr>
          <p:cNvPr id="34" name="bg object 34"/>
          <p:cNvPicPr/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788" y="2961131"/>
            <a:ext cx="376428" cy="303275"/>
          </a:xfrm>
          <a:prstGeom prst="rect">
            <a:avLst/>
          </a:prstGeom>
        </p:spPr>
      </p:pic>
      <p:pic>
        <p:nvPicPr>
          <p:cNvPr id="35" name="bg object 35"/>
          <p:cNvPicPr/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56" y="2961131"/>
            <a:ext cx="377952" cy="303275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32" y="2994660"/>
            <a:ext cx="281940" cy="236220"/>
          </a:xfrm>
          <a:prstGeom prst="rect">
            <a:avLst/>
          </a:prstGeom>
        </p:spPr>
      </p:pic>
      <p:pic>
        <p:nvPicPr>
          <p:cNvPr id="37" name="bg object 37"/>
          <p:cNvPicPr/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24" y="2994660"/>
            <a:ext cx="281940" cy="236220"/>
          </a:xfrm>
          <a:prstGeom prst="rect">
            <a:avLst/>
          </a:prstGeom>
        </p:spPr>
      </p:pic>
      <p:pic>
        <p:nvPicPr>
          <p:cNvPr id="38" name="bg object 38"/>
          <p:cNvPicPr/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196" y="2956560"/>
            <a:ext cx="794004" cy="310896"/>
          </a:xfrm>
          <a:prstGeom prst="rect">
            <a:avLst/>
          </a:prstGeom>
        </p:spPr>
      </p:pic>
      <p:pic>
        <p:nvPicPr>
          <p:cNvPr id="39" name="bg object 39"/>
          <p:cNvPicPr/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788" y="3619499"/>
            <a:ext cx="376428" cy="303275"/>
          </a:xfrm>
          <a:prstGeom prst="rect">
            <a:avLst/>
          </a:prstGeom>
        </p:spPr>
      </p:pic>
      <p:pic>
        <p:nvPicPr>
          <p:cNvPr id="40" name="bg object 40"/>
          <p:cNvPicPr/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56" y="3619499"/>
            <a:ext cx="377952" cy="303275"/>
          </a:xfrm>
          <a:prstGeom prst="rect">
            <a:avLst/>
          </a:prstGeom>
        </p:spPr>
      </p:pic>
      <p:pic>
        <p:nvPicPr>
          <p:cNvPr id="41" name="bg object 41"/>
          <p:cNvPicPr/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32" y="3653028"/>
            <a:ext cx="281940" cy="237744"/>
          </a:xfrm>
          <a:prstGeom prst="rect">
            <a:avLst/>
          </a:prstGeom>
        </p:spPr>
      </p:pic>
      <p:pic>
        <p:nvPicPr>
          <p:cNvPr id="42" name="bg object 42"/>
          <p:cNvPicPr/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24" y="3653028"/>
            <a:ext cx="281940" cy="237744"/>
          </a:xfrm>
          <a:prstGeom prst="rect">
            <a:avLst/>
          </a:prstGeom>
        </p:spPr>
      </p:pic>
      <p:pic>
        <p:nvPicPr>
          <p:cNvPr id="43" name="bg object 43"/>
          <p:cNvPicPr/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196" y="3614928"/>
            <a:ext cx="794004" cy="310895"/>
          </a:xfrm>
          <a:prstGeom prst="rect">
            <a:avLst/>
          </a:prstGeom>
        </p:spPr>
      </p:pic>
      <p:pic>
        <p:nvPicPr>
          <p:cNvPr id="44" name="bg object 44"/>
          <p:cNvPicPr/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788" y="4279392"/>
            <a:ext cx="376428" cy="303275"/>
          </a:xfrm>
          <a:prstGeom prst="rect">
            <a:avLst/>
          </a:prstGeom>
        </p:spPr>
      </p:pic>
      <p:pic>
        <p:nvPicPr>
          <p:cNvPr id="45" name="bg object 45"/>
          <p:cNvPicPr/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56" y="4279392"/>
            <a:ext cx="377952" cy="303275"/>
          </a:xfrm>
          <a:prstGeom prst="rect">
            <a:avLst/>
          </a:prstGeom>
        </p:spPr>
      </p:pic>
      <p:pic>
        <p:nvPicPr>
          <p:cNvPr id="46" name="bg object 46"/>
          <p:cNvPicPr/>
          <p:nvPr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32" y="4311395"/>
            <a:ext cx="281940" cy="237744"/>
          </a:xfrm>
          <a:prstGeom prst="rect">
            <a:avLst/>
          </a:prstGeom>
        </p:spPr>
      </p:pic>
      <p:pic>
        <p:nvPicPr>
          <p:cNvPr id="47" name="bg object 47"/>
          <p:cNvPicPr/>
          <p:nvPr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24" y="4311395"/>
            <a:ext cx="281940" cy="237744"/>
          </a:xfrm>
          <a:prstGeom prst="rect">
            <a:avLst/>
          </a:prstGeom>
        </p:spPr>
      </p:pic>
      <p:pic>
        <p:nvPicPr>
          <p:cNvPr id="48" name="bg object 48"/>
          <p:cNvPicPr/>
          <p:nvPr/>
        </p:nvPicPr>
        <p:blipFill>
          <a:blip r:embed="rId3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196" y="4274819"/>
            <a:ext cx="794004" cy="309371"/>
          </a:xfrm>
          <a:prstGeom prst="rect">
            <a:avLst/>
          </a:prstGeom>
        </p:spPr>
      </p:pic>
      <p:pic>
        <p:nvPicPr>
          <p:cNvPr id="49" name="bg object 49"/>
          <p:cNvPicPr/>
          <p:nvPr/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788" y="4937760"/>
            <a:ext cx="376428" cy="303275"/>
          </a:xfrm>
          <a:prstGeom prst="rect">
            <a:avLst/>
          </a:prstGeom>
        </p:spPr>
      </p:pic>
      <p:pic>
        <p:nvPicPr>
          <p:cNvPr id="50" name="bg object 50"/>
          <p:cNvPicPr/>
          <p:nvPr/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56" y="4937760"/>
            <a:ext cx="377952" cy="303275"/>
          </a:xfrm>
          <a:prstGeom prst="rect">
            <a:avLst/>
          </a:prstGeom>
        </p:spPr>
      </p:pic>
      <p:pic>
        <p:nvPicPr>
          <p:cNvPr id="51" name="bg object 51"/>
          <p:cNvPicPr/>
          <p:nvPr/>
        </p:nvPicPr>
        <p:blipFill>
          <a:blip r:embed="rId3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32" y="4969763"/>
            <a:ext cx="281940" cy="237744"/>
          </a:xfrm>
          <a:prstGeom prst="rect">
            <a:avLst/>
          </a:prstGeom>
        </p:spPr>
      </p:pic>
      <p:pic>
        <p:nvPicPr>
          <p:cNvPr id="52" name="bg object 52"/>
          <p:cNvPicPr/>
          <p:nvPr/>
        </p:nvPicPr>
        <p:blipFill>
          <a:blip r:embed="rId3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24" y="4969763"/>
            <a:ext cx="281940" cy="237744"/>
          </a:xfrm>
          <a:prstGeom prst="rect">
            <a:avLst/>
          </a:prstGeom>
        </p:spPr>
      </p:pic>
      <p:pic>
        <p:nvPicPr>
          <p:cNvPr id="53" name="bg object 53"/>
          <p:cNvPicPr/>
          <p:nvPr/>
        </p:nvPicPr>
        <p:blipFill>
          <a:blip r:embed="rId3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196" y="4933187"/>
            <a:ext cx="794004" cy="310896"/>
          </a:xfrm>
          <a:prstGeom prst="rect">
            <a:avLst/>
          </a:prstGeom>
        </p:spPr>
      </p:pic>
      <p:pic>
        <p:nvPicPr>
          <p:cNvPr id="54" name="bg object 54"/>
          <p:cNvPicPr/>
          <p:nvPr/>
        </p:nvPicPr>
        <p:blipFill>
          <a:blip r:embed="rId3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788" y="6254495"/>
            <a:ext cx="376428" cy="303275"/>
          </a:xfrm>
          <a:prstGeom prst="rect">
            <a:avLst/>
          </a:prstGeom>
        </p:spPr>
      </p:pic>
      <p:pic>
        <p:nvPicPr>
          <p:cNvPr id="55" name="bg object 55"/>
          <p:cNvPicPr/>
          <p:nvPr/>
        </p:nvPicPr>
        <p:blipFill>
          <a:blip r:embed="rId4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56" y="6254495"/>
            <a:ext cx="377952" cy="303275"/>
          </a:xfrm>
          <a:prstGeom prst="rect">
            <a:avLst/>
          </a:prstGeom>
        </p:spPr>
      </p:pic>
      <p:pic>
        <p:nvPicPr>
          <p:cNvPr id="56" name="bg object 56"/>
          <p:cNvPicPr/>
          <p:nvPr/>
        </p:nvPicPr>
        <p:blipFill>
          <a:blip r:embed="rId4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32" y="6288024"/>
            <a:ext cx="281940" cy="237743"/>
          </a:xfrm>
          <a:prstGeom prst="rect">
            <a:avLst/>
          </a:prstGeom>
        </p:spPr>
      </p:pic>
      <p:pic>
        <p:nvPicPr>
          <p:cNvPr id="57" name="bg object 57"/>
          <p:cNvPicPr/>
          <p:nvPr/>
        </p:nvPicPr>
        <p:blipFill>
          <a:blip r:embed="rId4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24" y="6288024"/>
            <a:ext cx="281940" cy="237743"/>
          </a:xfrm>
          <a:prstGeom prst="rect">
            <a:avLst/>
          </a:prstGeom>
        </p:spPr>
      </p:pic>
      <p:pic>
        <p:nvPicPr>
          <p:cNvPr id="58" name="bg object 58"/>
          <p:cNvPicPr/>
          <p:nvPr/>
        </p:nvPicPr>
        <p:blipFill>
          <a:blip r:embed="rId4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196" y="6251448"/>
            <a:ext cx="794004" cy="309372"/>
          </a:xfrm>
          <a:prstGeom prst="rect">
            <a:avLst/>
          </a:prstGeom>
        </p:spPr>
      </p:pic>
      <p:pic>
        <p:nvPicPr>
          <p:cNvPr id="59" name="bg object 59"/>
          <p:cNvPicPr/>
          <p:nvPr/>
        </p:nvPicPr>
        <p:blipFill>
          <a:blip r:embed="rId4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788" y="5596128"/>
            <a:ext cx="376428" cy="303275"/>
          </a:xfrm>
          <a:prstGeom prst="rect">
            <a:avLst/>
          </a:prstGeom>
        </p:spPr>
      </p:pic>
      <p:pic>
        <p:nvPicPr>
          <p:cNvPr id="60" name="bg object 60"/>
          <p:cNvPicPr/>
          <p:nvPr/>
        </p:nvPicPr>
        <p:blipFill>
          <a:blip r:embed="rId4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56" y="5596128"/>
            <a:ext cx="377952" cy="303275"/>
          </a:xfrm>
          <a:prstGeom prst="rect">
            <a:avLst/>
          </a:prstGeom>
        </p:spPr>
      </p:pic>
      <p:pic>
        <p:nvPicPr>
          <p:cNvPr id="61" name="bg object 61"/>
          <p:cNvPicPr/>
          <p:nvPr/>
        </p:nvPicPr>
        <p:blipFill>
          <a:blip r:embed="rId4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32" y="5629655"/>
            <a:ext cx="281940" cy="236219"/>
          </a:xfrm>
          <a:prstGeom prst="rect">
            <a:avLst/>
          </a:prstGeom>
        </p:spPr>
      </p:pic>
      <p:pic>
        <p:nvPicPr>
          <p:cNvPr id="62" name="bg object 62"/>
          <p:cNvPicPr/>
          <p:nvPr/>
        </p:nvPicPr>
        <p:blipFill>
          <a:blip r:embed="rId4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24" y="5629655"/>
            <a:ext cx="281940" cy="236219"/>
          </a:xfrm>
          <a:prstGeom prst="rect">
            <a:avLst/>
          </a:prstGeom>
        </p:spPr>
      </p:pic>
      <p:pic>
        <p:nvPicPr>
          <p:cNvPr id="63" name="bg object 63"/>
          <p:cNvPicPr/>
          <p:nvPr/>
        </p:nvPicPr>
        <p:blipFill>
          <a:blip r:embed="rId4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196" y="5591555"/>
            <a:ext cx="794004" cy="310896"/>
          </a:xfrm>
          <a:prstGeom prst="rect">
            <a:avLst/>
          </a:prstGeom>
        </p:spPr>
      </p:pic>
      <p:pic>
        <p:nvPicPr>
          <p:cNvPr id="64" name="bg object 64"/>
          <p:cNvPicPr/>
          <p:nvPr/>
        </p:nvPicPr>
        <p:blipFill>
          <a:blip r:embed="rId4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788" y="326135"/>
            <a:ext cx="376428" cy="303276"/>
          </a:xfrm>
          <a:prstGeom prst="rect">
            <a:avLst/>
          </a:prstGeom>
        </p:spPr>
      </p:pic>
      <p:pic>
        <p:nvPicPr>
          <p:cNvPr id="65" name="bg object 65"/>
          <p:cNvPicPr/>
          <p:nvPr/>
        </p:nvPicPr>
        <p:blipFill>
          <a:blip r:embed="rId5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56" y="326135"/>
            <a:ext cx="377952" cy="303276"/>
          </a:xfrm>
          <a:prstGeom prst="rect">
            <a:avLst/>
          </a:prstGeom>
        </p:spPr>
      </p:pic>
      <p:pic>
        <p:nvPicPr>
          <p:cNvPr id="66" name="bg object 66"/>
          <p:cNvPicPr/>
          <p:nvPr/>
        </p:nvPicPr>
        <p:blipFill>
          <a:blip r:embed="rId5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32" y="358139"/>
            <a:ext cx="281940" cy="237743"/>
          </a:xfrm>
          <a:prstGeom prst="rect">
            <a:avLst/>
          </a:prstGeom>
        </p:spPr>
      </p:pic>
      <p:pic>
        <p:nvPicPr>
          <p:cNvPr id="67" name="bg object 67"/>
          <p:cNvPicPr/>
          <p:nvPr/>
        </p:nvPicPr>
        <p:blipFill>
          <a:blip r:embed="rId5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24" y="358139"/>
            <a:ext cx="281940" cy="237743"/>
          </a:xfrm>
          <a:prstGeom prst="rect">
            <a:avLst/>
          </a:prstGeom>
        </p:spPr>
      </p:pic>
      <p:pic>
        <p:nvPicPr>
          <p:cNvPr id="68" name="bg object 68"/>
          <p:cNvPicPr/>
          <p:nvPr/>
        </p:nvPicPr>
        <p:blipFill>
          <a:blip r:embed="rId5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196" y="321563"/>
            <a:ext cx="794004" cy="310895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097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8739" y="6663740"/>
            <a:ext cx="1243965" cy="152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E6DFEB"/>
                </a:solidFill>
                <a:latin typeface="Mistral"/>
                <a:cs typeface="Mistral"/>
              </a:defRPr>
            </a:lvl1pPr>
          </a:lstStyle>
          <a:p>
            <a:pPr marL="12700">
              <a:lnSpc>
                <a:spcPts val="1050"/>
              </a:lnSpc>
            </a:pPr>
            <a:r>
              <a:rPr/>
              <a:t>©</a:t>
            </a:r>
            <a:r>
              <a:rPr spc="-10"/>
              <a:t> </a:t>
            </a:r>
            <a:r>
              <a:rPr/>
              <a:t>Фокина</a:t>
            </a:r>
            <a:r>
              <a:rPr spc="-20"/>
              <a:t> </a:t>
            </a:r>
            <a:r>
              <a:rPr/>
              <a:t>Лидия</a:t>
            </a:r>
            <a:r>
              <a:rPr spc="-5"/>
              <a:t> </a:t>
            </a:r>
            <a:r>
              <a:rPr spc="-10"/>
              <a:t>Петровна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ransition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85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12" Type="http://schemas.openxmlformats.org/officeDocument/2006/relationships/image" Target="../media/image84.png"/><Relationship Id="rId2" Type="http://schemas.openxmlformats.org/officeDocument/2006/relationships/image" Target="../media/image74.png"/><Relationship Id="rId16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11" Type="http://schemas.openxmlformats.org/officeDocument/2006/relationships/image" Target="../media/image83.png"/><Relationship Id="rId5" Type="http://schemas.openxmlformats.org/officeDocument/2006/relationships/image" Target="../media/image77.png"/><Relationship Id="rId15" Type="http://schemas.openxmlformats.org/officeDocument/2006/relationships/image" Target="../media/image87.jpeg"/><Relationship Id="rId10" Type="http://schemas.openxmlformats.org/officeDocument/2006/relationships/image" Target="../media/image82.png"/><Relationship Id="rId4" Type="http://schemas.openxmlformats.org/officeDocument/2006/relationships/image" Target="../media/image76.png"/><Relationship Id="rId9" Type="http://schemas.openxmlformats.org/officeDocument/2006/relationships/image" Target="../media/image81.png"/><Relationship Id="rId14" Type="http://schemas.openxmlformats.org/officeDocument/2006/relationships/image" Target="../media/image8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object 2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975" y="4293108"/>
            <a:ext cx="1481327" cy="1664207"/>
          </a:xfrm>
          <a:prstGeom prst="rect">
            <a:avLst/>
          </a:prstGeom>
        </p:spPr>
      </p:pic>
      <p:pic>
        <p:nvPicPr>
          <p:cNvPr id="24" name="object 1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0507" y="1676400"/>
            <a:ext cx="6045581" cy="736472"/>
          </a:xfrm>
          <a:prstGeom prst="rect">
            <a:avLst/>
          </a:prstGeom>
        </p:spPr>
      </p:pic>
      <p:pic>
        <p:nvPicPr>
          <p:cNvPr id="25" name="object 1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9677" y="2933231"/>
            <a:ext cx="2354197" cy="4312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1219199"/>
            <a:ext cx="2743200" cy="3882031"/>
          </a:xfrm>
          <a:prstGeom prst="rect">
            <a:avLst/>
          </a:prstGeom>
          <a:noFill/>
        </p:spPr>
      </p:pic>
      <p:pic>
        <p:nvPicPr>
          <p:cNvPr id="10244" name="Picture 4" descr="C:\Users\Ksenia\Downloads\20221014_1244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57400" y="1219199"/>
            <a:ext cx="2743200" cy="40582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26132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95656" y="196595"/>
            <a:ext cx="8653780" cy="6466840"/>
            <a:chOff x="295656" y="196595"/>
            <a:chExt cx="8653780" cy="6466840"/>
          </a:xfrm>
        </p:grpSpPr>
        <p:pic>
          <p:nvPicPr>
            <p:cNvPr id="3" name="object 3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35223" y="483107"/>
              <a:ext cx="3674364" cy="35052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55064" y="970787"/>
              <a:ext cx="6248399" cy="35052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22804" y="1476756"/>
              <a:ext cx="4343400" cy="26365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8251" y="1941575"/>
              <a:ext cx="4026407" cy="35509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89404" y="2429256"/>
              <a:ext cx="5385816" cy="35509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59963" y="2939795"/>
              <a:ext cx="4058412" cy="332232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8191" y="3404616"/>
              <a:ext cx="1269492" cy="286512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95700" y="3488436"/>
              <a:ext cx="1508760" cy="20269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34000" y="3488436"/>
              <a:ext cx="1943100" cy="27127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62072" y="3915155"/>
              <a:ext cx="3854196" cy="32461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54223" y="4402836"/>
              <a:ext cx="4483608" cy="332231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4767" y="4890516"/>
              <a:ext cx="970787" cy="332231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25951" y="4951475"/>
              <a:ext cx="3819144" cy="271272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31975" y="5300472"/>
              <a:ext cx="1403603" cy="94335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2156" y="5300472"/>
              <a:ext cx="1394459" cy="937260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12335" y="5300472"/>
              <a:ext cx="1394460" cy="937260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52515" y="5300472"/>
              <a:ext cx="1394460" cy="937260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92696" y="5300472"/>
              <a:ext cx="1394459" cy="937260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0" y="533401"/>
            <a:ext cx="73152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День отца в России отмечают в 3 воскресенье октября — праздник добрый и душевный. Это праздник беззаветной верности своему отцовскому долгу, способности относиться к своим детям с безграничной любовью и терпением. Это день чествования тех пап, которые для своих сыновей и дочек смогли стать героями, примерами для подражания и вообще теми людьми, которые «могут», как в известной песенке, «всё, что угодно».</a:t>
            </a:r>
          </a:p>
        </p:txBody>
      </p:sp>
    </p:spTree>
    <p:extLst>
      <p:ext uri="{BB962C8B-B14F-4D97-AF65-F5344CB8AC3E}">
        <p14:creationId xmlns:p14="http://schemas.microsoft.com/office/powerpoint/2010/main" val="1588489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80975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ru-RU" sz="1300" b="0" i="0" u="none" strike="noStrike" cap="none" normalizeH="0" baseline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cs typeface="Arial" pitchFamily="34" charset="0"/>
              </a:rPr>
              <a:t>формирование позитивного эмоционального отношения к папе, как к главному члену семьи</a:t>
            </a:r>
            <a:r>
              <a:rPr kumimoji="0" lang="ru-RU" alt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28800" y="609601"/>
            <a:ext cx="6096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b="1" u="sng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just"/>
            <a:endParaRPr lang="ru-RU" sz="2800" b="1" u="sng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just"/>
            <a:endParaRPr lang="ru-RU" sz="2800" b="1" u="sng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800" b="1" u="sng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Цель</a:t>
            </a:r>
            <a:r>
              <a:rPr lang="ru-RU" sz="2800" b="1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:  формирование позитивного эмоционального отношения к папе, как к главному члену семьи.</a:t>
            </a:r>
            <a:endParaRPr lang="ru-RU" sz="2800" b="1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9302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Ksenia\Downloads\20221013_1553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1" r="202"/>
          <a:stretch>
            <a:fillRect/>
          </a:stretch>
        </p:blipFill>
        <p:spPr bwMode="auto">
          <a:xfrm rot="5042217">
            <a:off x="1528241" y="199390"/>
            <a:ext cx="2224343" cy="24779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4099" name="Picture 3" descr="C:\Users\Ksenia\Downloads\20221013_1553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5" r="76"/>
          <a:stretch>
            <a:fillRect/>
          </a:stretch>
        </p:blipFill>
        <p:spPr bwMode="auto">
          <a:xfrm rot="5400000">
            <a:off x="6434183" y="728617"/>
            <a:ext cx="2259201" cy="21735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91200" y="3505200"/>
            <a:ext cx="2740025" cy="26955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4102" name="Picture 6" descr="C:\Users\Ksenia\Downloads\20221013_15532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"/>
          <a:stretch>
            <a:fillRect/>
          </a:stretch>
        </p:blipFill>
        <p:spPr bwMode="auto">
          <a:xfrm rot="5193602">
            <a:off x="1469199" y="4213678"/>
            <a:ext cx="2342429" cy="17907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124199" y="838200"/>
            <a:ext cx="358140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mtClean="0"/>
          </a:p>
          <a:p>
            <a:endParaRPr lang="ru-RU"/>
          </a:p>
          <a:p>
            <a:endParaRPr lang="ru-RU" smtClean="0"/>
          </a:p>
          <a:p>
            <a:endParaRPr lang="ru-RU"/>
          </a:p>
          <a:p>
            <a:endParaRPr lang="ru-RU" smtClean="0"/>
          </a:p>
          <a:p>
            <a:endParaRPr lang="ru-RU"/>
          </a:p>
          <a:p>
            <a:r>
              <a:rPr lang="ru-RU" b="1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Знаю</a:t>
            </a:r>
            <a:r>
              <a:rPr lang="ru-RU" b="1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, папа на работе,</a:t>
            </a:r>
            <a:r>
              <a:rPr lang="ru-RU" b="1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b="1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Скоро </a:t>
            </a:r>
            <a:r>
              <a:rPr lang="ru-RU" b="1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он за мной придет!.</a:t>
            </a:r>
            <a:br>
              <a:rPr lang="ru-RU" b="1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Вновь, отбросив все заботы,</a:t>
            </a:r>
            <a:r>
              <a:rPr lang="ru-RU" b="1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b="1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Будем с ним играть вдвоем.</a:t>
            </a:r>
          </a:p>
        </p:txBody>
      </p:sp>
    </p:spTree>
    <p:extLst>
      <p:ext uri="{BB962C8B-B14F-4D97-AF65-F5344CB8AC3E}">
        <p14:creationId xmlns:p14="http://schemas.microsoft.com/office/powerpoint/2010/main" val="38180698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Ksenia\Downloads\20221014_1638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400000">
            <a:off x="542352" y="1910264"/>
            <a:ext cx="3429001" cy="15839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" name="Picture 2" descr="C:\Users\Ksenia\Downloads\20221013_1608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56853" y="3581400"/>
            <a:ext cx="4876800" cy="22527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9" name="Picture 4" descr="C:\Users\Ksenia\Downloads\20221014_15274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400000">
            <a:off x="5995988" y="1547811"/>
            <a:ext cx="3479908" cy="16034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3048845" y="457201"/>
            <a:ext cx="350435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endParaRPr lang="ru-RU" sz="2800" b="1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 fontAlgn="base"/>
            <a:r>
              <a:rPr lang="ru-RU" sz="2800" b="1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Папа </a:t>
            </a:r>
            <a:r>
              <a:rPr lang="ru-RU" sz="2800" b="1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самый лучший друг!</a:t>
            </a:r>
          </a:p>
          <a:p>
            <a:pPr algn="ctr" fontAlgn="base"/>
            <a:r>
              <a:rPr lang="ru-RU" sz="2800" b="1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Лучше друга нет вокруг.</a:t>
            </a:r>
          </a:p>
        </p:txBody>
      </p:sp>
    </p:spTree>
    <p:extLst>
      <p:ext uri="{BB962C8B-B14F-4D97-AF65-F5344CB8AC3E}">
        <p14:creationId xmlns:p14="http://schemas.microsoft.com/office/powerpoint/2010/main" val="6752358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Ksenia\Downloads\20221014_0903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24000" y="440017"/>
            <a:ext cx="3464103" cy="1600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9219" name="Picture 3" descr="C:\Users\Ksenia\Downloads\20221014_0912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909"/>
          <a:stretch>
            <a:fillRect/>
          </a:stretch>
        </p:blipFill>
        <p:spPr bwMode="auto">
          <a:xfrm rot="5400000">
            <a:off x="1913533" y="2557296"/>
            <a:ext cx="2685036" cy="17907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9220" name="Picture 4" descr="C:\Users\Ksenia\Downloads\20221014_0916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24400" y="2110128"/>
            <a:ext cx="3795983" cy="17535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9221" name="Picture 5" descr="C:\Users\Ksenia\Downloads\IMG-e72da3e541ba5d78ef0ff7fb7ee726a8-V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81"/>
          <a:stretch>
            <a:fillRect/>
          </a:stretch>
        </p:blipFill>
        <p:spPr bwMode="auto">
          <a:xfrm>
            <a:off x="5349612" y="4081845"/>
            <a:ext cx="3066585" cy="1885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4988103" y="152400"/>
            <a:ext cx="41558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>
              <a:latin typeface="Comic Sans MS" panose="030F0702030302020204" pitchFamily="66" charset="0"/>
            </a:endParaRPr>
          </a:p>
          <a:p>
            <a:pPr algn="ctr"/>
            <a:r>
              <a:rPr lang="ru-RU" b="1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Всем </a:t>
            </a:r>
            <a:r>
              <a:rPr lang="ru-RU" b="1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мальчишкам нужен спорт,</a:t>
            </a:r>
            <a:br>
              <a:rPr lang="ru-RU" b="1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Смелость и отвага,</a:t>
            </a:r>
            <a:br>
              <a:rPr lang="ru-RU" b="1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Чтобы вырасти героем,</a:t>
            </a:r>
            <a:br>
              <a:rPr lang="ru-RU" b="1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Быть таким, как папа.</a:t>
            </a:r>
            <a:endParaRPr lang="ru-RU">
              <a:solidFill>
                <a:schemeClr val="accent4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9" name="Picture 2" descr="C:\Users\Ksenia\Downloads\20221005_08562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12951" y="4549254"/>
            <a:ext cx="3886200" cy="17907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2721011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Ksenia\Downloads\20221010_1011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377456">
            <a:off x="1676400" y="733425"/>
            <a:ext cx="3886200" cy="17907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Ksenia\Downloads\20221010_1016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407424">
            <a:off x="981277" y="3415207"/>
            <a:ext cx="5505450" cy="254317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Ksenia\Downloads\20221018_1048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400000">
            <a:off x="6222357" y="4154596"/>
            <a:ext cx="3100691" cy="142875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43600" y="228600"/>
            <a:ext cx="2971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mtClean="0">
                <a:latin typeface="Comic Sans MS" panose="030F0702030302020204" pitchFamily="66" charset="0"/>
              </a:rPr>
              <a:t>Папа </a:t>
            </a:r>
            <a:r>
              <a:rPr lang="ru-RU" sz="2400">
                <a:latin typeface="Comic Sans MS" panose="030F0702030302020204" pitchFamily="66" charset="0"/>
              </a:rPr>
              <a:t>наш пришёл с работы,</a:t>
            </a:r>
            <a:r>
              <a:rPr lang="ru-RU" sz="2400" smtClean="0">
                <a:latin typeface="Comic Sans MS" panose="030F0702030302020204" pitchFamily="66" charset="0"/>
              </a:rPr>
              <a:t/>
            </a:r>
            <a:br>
              <a:rPr lang="ru-RU" sz="2400" smtClean="0">
                <a:latin typeface="Comic Sans MS" panose="030F0702030302020204" pitchFamily="66" charset="0"/>
              </a:rPr>
            </a:br>
            <a:r>
              <a:rPr lang="ru-RU" sz="2400">
                <a:latin typeface="Comic Sans MS" panose="030F0702030302020204" pitchFamily="66" charset="0"/>
              </a:rPr>
              <a:t>И сказал, что он устал.</a:t>
            </a:r>
            <a:r>
              <a:rPr lang="ru-RU" sz="2400" smtClean="0">
                <a:latin typeface="Comic Sans MS" panose="030F0702030302020204" pitchFamily="66" charset="0"/>
              </a:rPr>
              <a:t/>
            </a:r>
            <a:br>
              <a:rPr lang="ru-RU" sz="2400" smtClean="0">
                <a:latin typeface="Comic Sans MS" panose="030F0702030302020204" pitchFamily="66" charset="0"/>
              </a:rPr>
            </a:br>
            <a:r>
              <a:rPr lang="ru-RU" sz="2400">
                <a:latin typeface="Comic Sans MS" panose="030F0702030302020204" pitchFamily="66" charset="0"/>
              </a:rPr>
              <a:t>Я мужские все заботы,</a:t>
            </a:r>
            <a:r>
              <a:rPr lang="ru-RU" sz="2400" smtClean="0">
                <a:latin typeface="Comic Sans MS" panose="030F0702030302020204" pitchFamily="66" charset="0"/>
              </a:rPr>
              <a:t/>
            </a:r>
            <a:br>
              <a:rPr lang="ru-RU" sz="2400" smtClean="0">
                <a:latin typeface="Comic Sans MS" panose="030F0702030302020204" pitchFamily="66" charset="0"/>
              </a:rPr>
            </a:br>
            <a:r>
              <a:rPr lang="ru-RU" sz="2400">
                <a:latin typeface="Comic Sans MS" panose="030F0702030302020204" pitchFamily="66" charset="0"/>
              </a:rPr>
              <a:t>На себя сегодня взял.</a:t>
            </a:r>
          </a:p>
        </p:txBody>
      </p:sp>
    </p:spTree>
    <p:extLst>
      <p:ext uri="{BB962C8B-B14F-4D97-AF65-F5344CB8AC3E}">
        <p14:creationId xmlns:p14="http://schemas.microsoft.com/office/powerpoint/2010/main" val="2725946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Ksenia\Downloads\IMG-a2146c847f4907a68bfa46b0e0c26731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57800" y="2286000"/>
            <a:ext cx="2857500" cy="381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1267" name="Picture 3" descr="C:\Users\Ksenia\Downloads\IMG-ae37a3582d06a4517137e6e1a56bbae2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52600" y="2590800"/>
            <a:ext cx="2647950" cy="3505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990600" y="457200"/>
            <a:ext cx="7924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>
                <a:latin typeface="Comic Sans MS" panose="030F0702030302020204" pitchFamily="66" charset="0"/>
              </a:rPr>
              <a:t> </a:t>
            </a:r>
            <a:r>
              <a:rPr lang="ru-RU" smtClean="0">
                <a:latin typeface="Comic Sans MS" panose="030F0702030302020204" pitchFamily="66" charset="0"/>
              </a:rPr>
              <a:t>С </a:t>
            </a:r>
            <a:r>
              <a:rPr lang="ru-RU">
                <a:latin typeface="Comic Sans MS" panose="030F0702030302020204" pitchFamily="66" charset="0"/>
              </a:rPr>
              <a:t>папой усталости можно не знать,</a:t>
            </a:r>
            <a:br>
              <a:rPr lang="ru-RU">
                <a:latin typeface="Comic Sans MS" panose="030F0702030302020204" pitchFamily="66" charset="0"/>
              </a:rPr>
            </a:br>
            <a:r>
              <a:rPr lang="ru-RU">
                <a:latin typeface="Comic Sans MS" panose="030F0702030302020204" pitchFamily="66" charset="0"/>
              </a:rPr>
              <a:t>С ним можно лошадкой по дому скакать.</a:t>
            </a:r>
            <a:br>
              <a:rPr lang="ru-RU">
                <a:latin typeface="Comic Sans MS" panose="030F0702030302020204" pitchFamily="66" charset="0"/>
              </a:rPr>
            </a:br>
            <a:r>
              <a:rPr lang="ru-RU">
                <a:latin typeface="Comic Sans MS" panose="030F0702030302020204" pitchFamily="66" charset="0"/>
              </a:rPr>
              <a:t>Запустит кораблик, построит ракету.</a:t>
            </a:r>
            <a:br>
              <a:rPr lang="ru-RU">
                <a:latin typeface="Comic Sans MS" panose="030F0702030302020204" pitchFamily="66" charset="0"/>
              </a:rPr>
            </a:br>
            <a:r>
              <a:rPr lang="ru-RU">
                <a:latin typeface="Comic Sans MS" panose="030F0702030302020204" pitchFamily="66" charset="0"/>
              </a:rPr>
              <a:t>С ним каша вкуснее и слаще конфеты</a:t>
            </a:r>
            <a:r>
              <a:rPr lang="ru-RU"/>
              <a:t>.</a:t>
            </a:r>
          </a:p>
          <a:p>
            <a:pPr algn="ctr" fontAlgn="base"/>
            <a:r>
              <a:rPr lang="ru-RU"/>
              <a:t>***</a:t>
            </a:r>
          </a:p>
        </p:txBody>
      </p:sp>
    </p:spTree>
    <p:extLst>
      <p:ext uri="{BB962C8B-B14F-4D97-AF65-F5344CB8AC3E}">
        <p14:creationId xmlns:p14="http://schemas.microsoft.com/office/powerpoint/2010/main" val="6703312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76400" y="152400"/>
            <a:ext cx="640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400" b="1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Милые </a:t>
            </a:r>
            <a:r>
              <a:rPr lang="ru-RU" sz="2400" b="1" err="1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папулечки,</a:t>
            </a:r>
          </a:p>
          <a:p>
            <a:pPr algn="ctr"/>
            <a:r>
              <a:rPr lang="ru-RU" sz="2400" b="1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Наши красотулечки.</a:t>
            </a:r>
            <a:br>
              <a:rPr lang="ru-RU" sz="2400" b="1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b="1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От души вас поздравляем,</a:t>
            </a:r>
          </a:p>
          <a:p>
            <a:pPr algn="ctr"/>
            <a:r>
              <a:rPr lang="ru-RU" sz="2400" b="1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Всего лучшего желаем</a:t>
            </a:r>
            <a:r>
              <a:rPr lang="ru-RU"/>
              <a:t>.</a:t>
            </a:r>
          </a:p>
        </p:txBody>
      </p:sp>
      <p:pic>
        <p:nvPicPr>
          <p:cNvPr id="6" name="Picture 6" descr="C:\Users\Ksenia\Downloads\20221014_112048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4600" y="2133600"/>
            <a:ext cx="4391025" cy="421165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5216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F2F9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133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Mistral</vt:lpstr>
      <vt:lpstr>Comic Sans MS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CloudConvert</dc:creator>
  <cp:lastModifiedBy>Ksenia</cp:lastModifiedBy>
  <cp:revision>19</cp:revision>
  <dcterms:created xsi:type="dcterms:W3CDTF">2022-09-09T05:53:13Z</dcterms:created>
  <dcterms:modified xsi:type="dcterms:W3CDTF">2022-11-30T17:30:33Z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2015-08-03T00:00:00Z</vt:filetime>
  </property>
  <property fmtid="{D5CDD505-2E9C-101B-9397-08002B2CF9AE}" pid="3" name="Creator">
    <vt:lpwstr>CloudConvert</vt:lpwstr>
  </property>
  <property fmtid="{D5CDD505-2E9C-101B-9397-08002B2CF9AE}" pid="4" name="LastSaved">
    <vt:filetime>2022-09-09T00:00:00Z</vt:filetime>
  </property>
  <property fmtid="{D5CDD505-2E9C-101B-9397-08002B2CF9AE}" pid="5" name="NXPowerLiteLastOptimized">
    <vt:lpwstr>2747673</vt:lpwstr>
  </property>
  <property fmtid="{D5CDD505-2E9C-101B-9397-08002B2CF9AE}" pid="6" name="NXPowerLiteSettings">
    <vt:lpwstr>F7000400038000</vt:lpwstr>
  </property>
  <property fmtid="{D5CDD505-2E9C-101B-9397-08002B2CF9AE}" pid="7" name="NXPowerLiteVersion">
    <vt:lpwstr>S9.2.0</vt:lpwstr>
  </property>
</Properties>
</file>