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57" r:id="rId3"/>
    <p:sldId id="259" r:id="rId4"/>
    <p:sldId id="258" r:id="rId5"/>
    <p:sldId id="256" r:id="rId6"/>
    <p:sldId id="262" r:id="rId7"/>
    <p:sldId id="263" r:id="rId8"/>
    <p:sldId id="264" r:id="rId9"/>
    <p:sldId id="265" r:id="rId10"/>
    <p:sldId id="286" r:id="rId11"/>
    <p:sldId id="268" r:id="rId12"/>
    <p:sldId id="278" r:id="rId13"/>
    <p:sldId id="280" r:id="rId14"/>
    <p:sldId id="281" r:id="rId15"/>
    <p:sldId id="279" r:id="rId16"/>
    <p:sldId id="282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74"/>
  </p:normalViewPr>
  <p:slideViewPr>
    <p:cSldViewPr snapToGrid="0">
      <p:cViewPr varScale="1">
        <p:scale>
          <a:sx n="94" d="100"/>
          <a:sy n="94" d="100"/>
        </p:scale>
        <p:origin x="73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FA9C-C6E8-4C08-BCE6-3993D002B6D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22193-A969-4F35-A9A8-C167572E2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618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FA9C-C6E8-4C08-BCE6-3993D002B6D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22193-A969-4F35-A9A8-C167572E2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926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FA9C-C6E8-4C08-BCE6-3993D002B6D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22193-A969-4F35-A9A8-C167572E2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764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FA9C-C6E8-4C08-BCE6-3993D002B6D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22193-A969-4F35-A9A8-C167572E2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850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FA9C-C6E8-4C08-BCE6-3993D002B6D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22193-A969-4F35-A9A8-C167572E2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373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FA9C-C6E8-4C08-BCE6-3993D002B6D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22193-A969-4F35-A9A8-C167572E2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685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FA9C-C6E8-4C08-BCE6-3993D002B6D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22193-A969-4F35-A9A8-C167572E2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34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FA9C-C6E8-4C08-BCE6-3993D002B6D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22193-A969-4F35-A9A8-C167572E2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46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FA9C-C6E8-4C08-BCE6-3993D002B6D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22193-A969-4F35-A9A8-C167572E2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083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FA9C-C6E8-4C08-BCE6-3993D002B6D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22193-A969-4F35-A9A8-C167572E2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035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FA9C-C6E8-4C08-BCE6-3993D002B6D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22193-A969-4F35-A9A8-C167572E2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383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7FA9C-C6E8-4C08-BCE6-3993D002B6D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22193-A969-4F35-A9A8-C167572E2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379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81265" y="5554639"/>
            <a:ext cx="74107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Тригубова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Екатерина Викторовна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СОШ ДОУ №296 «Сказочная планета»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33015" y="1951631"/>
            <a:ext cx="96080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Домашние животные</a:t>
            </a:r>
          </a:p>
        </p:txBody>
      </p:sp>
    </p:spTree>
    <p:extLst>
      <p:ext uri="{BB962C8B-B14F-4D97-AF65-F5344CB8AC3E}">
        <p14:creationId xmlns:p14="http://schemas.microsoft.com/office/powerpoint/2010/main" val="2210084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77671" y="442499"/>
            <a:ext cx="110000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Почему этих </a:t>
            </a:r>
            <a:r>
              <a:rPr lang="ru-RU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животных называют домашними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? 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9517" y="5591749"/>
            <a:ext cx="35750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А</a:t>
            </a:r>
            <a:r>
              <a:rPr lang="ru-RU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 у вас дома есть животные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?</a:t>
            </a:r>
            <a:endParaRPr lang="ru-RU" dirty="0"/>
          </a:p>
        </p:txBody>
      </p:sp>
      <p:pic>
        <p:nvPicPr>
          <p:cNvPr id="1026" name="Picture 2" descr="Дети и домашние животные – клиника «Семейный доктор».">
            <a:extLst>
              <a:ext uri="{FF2B5EF4-FFF2-40B4-BE49-F238E27FC236}">
                <a16:creationId xmlns:a16="http://schemas.microsoft.com/office/drawing/2014/main" id="{C44AD520-3717-9055-B325-DD1375DF89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3391" y="1037231"/>
            <a:ext cx="7574508" cy="4554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98628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94764" y="446543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9810" y="492709"/>
            <a:ext cx="106998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                         Смогли бы </a:t>
            </a:r>
            <a:r>
              <a:rPr lang="ru-RU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домашние животные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выжить в лесу ?</a:t>
            </a:r>
            <a:endParaRPr lang="ru-RU" dirty="0"/>
          </a:p>
        </p:txBody>
      </p:sp>
      <p:pic>
        <p:nvPicPr>
          <p:cNvPr id="13314" name="Picture 2" descr="https://krot.info/uploads/posts/2020-01/1579787887_28-p-detskie-foni-s-domashnimi-zhivotnimi-7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7984" y="1139040"/>
            <a:ext cx="5383495" cy="5383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0100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2472" y="305012"/>
            <a:ext cx="114095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0" i="0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  <a:p>
            <a:r>
              <a:rPr lang="ru-RU" sz="28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Какую пользу </a:t>
            </a:r>
            <a:r>
              <a:rPr lang="ru-RU" sz="2800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домашние животные приносят людям</a:t>
            </a:r>
            <a:r>
              <a:rPr lang="ru-RU" sz="28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? </a:t>
            </a:r>
            <a:endParaRPr lang="ru-RU" sz="2800" b="0" i="1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  <a:p>
            <a:r>
              <a:rPr lang="ru-RU" sz="28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Все </a:t>
            </a:r>
            <a:r>
              <a:rPr lang="ru-RU" sz="2800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домашние животные</a:t>
            </a:r>
            <a:r>
              <a:rPr lang="ru-RU" sz="28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приносят пользу человеку. Как вы думаете, какое </a:t>
            </a:r>
            <a:r>
              <a:rPr lang="ru-RU" sz="2800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домашнее животное</a:t>
            </a:r>
            <a:r>
              <a:rPr lang="ru-RU" sz="28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важнее всех для человека? Почему? (ответы детей). </a:t>
            </a:r>
          </a:p>
          <a:p>
            <a:r>
              <a:rPr lang="ru-RU" sz="28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А какое </a:t>
            </a:r>
            <a:r>
              <a:rPr lang="ru-RU" sz="2800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домашнее животное</a:t>
            </a:r>
            <a:r>
              <a:rPr lang="ru-RU" sz="28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вам нравится больше всех?</a:t>
            </a:r>
            <a:endParaRPr lang="ru-RU" sz="2800" dirty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endParaRPr lang="ru-RU" sz="2800" b="0" i="0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  <a:p>
            <a:r>
              <a:rPr lang="ru-RU" sz="28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Ребята, какую пользу приносят ….? </a:t>
            </a:r>
          </a:p>
          <a:p>
            <a:endParaRPr lang="ru-RU" sz="2800" b="0" i="0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56976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myslide.ru/documents_4/015531a9ca2c66a6f45f5b4306e3d6b7/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4817" y="232012"/>
            <a:ext cx="8469810" cy="6352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3812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prokamen.com/wp-content/uploads/kakie-koshki-lovyat-myshej-i-kry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1989" y="750627"/>
            <a:ext cx="85725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823396" y="173588"/>
            <a:ext cx="2388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кот ловит мышей </a:t>
            </a:r>
            <a:endParaRPr lang="ru-RU" b="0" i="1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1730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s://fs00.infourok.ru/images/doc/122/142960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6345" y="273915"/>
            <a:ext cx="8314754" cy="6236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68656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40272" y="255474"/>
            <a:ext cx="44374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лошадь перевозит людей, дает мясо</a:t>
            </a:r>
          </a:p>
        </p:txBody>
      </p:sp>
      <p:pic>
        <p:nvPicPr>
          <p:cNvPr id="23556" name="Picture 4" descr="https://ds04.infourok.ru/uploads/ex/0f90/000f3e47-9a183377/310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3279" y="1701799"/>
            <a:ext cx="5512913" cy="4125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4" name="Picture 2" descr="https://im0-tub-ru.yandex.net/i?id=b9be4d83565dbe4acaf48f8097545dce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405" y="954229"/>
            <a:ext cx="6163524" cy="3890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3678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55093" y="549660"/>
            <a:ext cx="11081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Сегодня я приглашаю вас в путешествие в мир </a:t>
            </a:r>
            <a:r>
              <a:rPr lang="ru-RU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животных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. Мы узнаем много нового и интересного, но сначала  угадаем загадки.</a:t>
            </a:r>
            <a:endParaRPr lang="ru-RU" dirty="0"/>
          </a:p>
        </p:txBody>
      </p:sp>
      <p:pic>
        <p:nvPicPr>
          <p:cNvPr id="2050" name="Picture 2" descr="https://torggi.com/blog/wp-content/uploads/2019/05/domashye-givotnu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3164" y="1400708"/>
            <a:ext cx="7365839" cy="5217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7769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5743" y="2337517"/>
            <a:ext cx="31753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Чемпионка в быстром беге,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Я порой вожу телеги.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Дядя конюх мне принес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Воду, сено и овес.</a:t>
            </a:r>
          </a:p>
        </p:txBody>
      </p:sp>
      <p:pic>
        <p:nvPicPr>
          <p:cNvPr id="4098" name="Picture 2" descr="https://img2.akspic.ru/image/84899-mustang_loshad-mladenec-holst-zhivopis-belye-1920x108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2816" y="873456"/>
            <a:ext cx="7958162" cy="447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0087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0244" y="2131145"/>
            <a:ext cx="27969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Любит желуди на завтрак.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Любит спинку почесать,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После дождика на травке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Или в луже полежать! </a:t>
            </a:r>
          </a:p>
        </p:txBody>
      </p:sp>
      <p:pic>
        <p:nvPicPr>
          <p:cNvPr id="3074" name="Picture 2" descr="https://im0-tub-ru.yandex.net/i?id=5fea723f64e73fbc7574c5c134673a4a-l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4539" y="449745"/>
            <a:ext cx="8313773" cy="566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97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2096" y="2132800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С колокольчиком идет,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Травку медленно жует.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Нагуляется на поле,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Много молока дает! </a:t>
            </a:r>
          </a:p>
        </p:txBody>
      </p:sp>
      <p:pic>
        <p:nvPicPr>
          <p:cNvPr id="1026" name="Picture 2" descr="https://avatars.mds.yandex.net/get-pdb/2840059/5d1945f8-8586-4be3-a99f-8f467175479f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1815" y="272618"/>
            <a:ext cx="8161361" cy="6121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1103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9516" y="2160095"/>
            <a:ext cx="3134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Человеку верный друг,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Чутко слышу каждый звук.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У меня отличный нюх,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Зоркий глаз и острый слух</a:t>
            </a:r>
          </a:p>
        </p:txBody>
      </p:sp>
      <p:pic>
        <p:nvPicPr>
          <p:cNvPr id="7170" name="Picture 2" descr="https://trikky.ru/wp-content/blogs.dir/1/files/2020/05/01/sobach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5507" y="574148"/>
            <a:ext cx="7430068" cy="5572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1386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6687" y="2460347"/>
            <a:ext cx="328456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Пробираюсь по забору,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На охоту выхожу.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Мышки спрятались по норам,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Я их долго сторожу.</a:t>
            </a:r>
          </a:p>
        </p:txBody>
      </p:sp>
      <p:pic>
        <p:nvPicPr>
          <p:cNvPr id="8194" name="Picture 2" descr="https://uchebnik.mos.ru/system_2/atomic_objects/files/005/182/103/original/blobid156657744939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5403" y="763049"/>
            <a:ext cx="8237200" cy="514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0747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1277" y="2169700"/>
            <a:ext cx="299795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Говорят, что егоза.</a:t>
            </a:r>
          </a:p>
          <a:p>
            <a:r>
              <a:rPr lang="ru-RU" b="0" i="0" u="sng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Все твердят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: </a:t>
            </a:r>
            <a:r>
              <a:rPr lang="ru-RU" b="0" i="1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«Упрямая»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Лупоглазые глаза.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Ходит по поляне.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Травку ест, из лужи пьет,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Молоко она дает! </a:t>
            </a:r>
          </a:p>
        </p:txBody>
      </p:sp>
      <p:pic>
        <p:nvPicPr>
          <p:cNvPr id="9218" name="Picture 2" descr="https://avatars.mds.yandex.net/get-pdb/471286/19723d97-ea0d-4664-9ded-a2b89290cbe8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6656" y="649846"/>
            <a:ext cx="8007294" cy="5191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0359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21617" y="446543"/>
            <a:ext cx="38674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Как называются эти </a:t>
            </a:r>
            <a:r>
              <a:rPr lang="ru-RU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животные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? .</a:t>
            </a:r>
            <a:endParaRPr lang="ru-RU" dirty="0"/>
          </a:p>
        </p:txBody>
      </p:sp>
      <p:pic>
        <p:nvPicPr>
          <p:cNvPr id="2050" name="Picture 2" descr="Пальчиковая гимнастика на тему «Домашние животные» - Дети-ясли">
            <a:extLst>
              <a:ext uri="{FF2B5EF4-FFF2-40B4-BE49-F238E27FC236}">
                <a16:creationId xmlns:a16="http://schemas.microsoft.com/office/drawing/2014/main" id="{0604BA66-F491-F5E1-12EA-B2E4F91C12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866" y="815875"/>
            <a:ext cx="9253182" cy="5595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58268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243</Words>
  <Application>Microsoft Macintosh PowerPoint</Application>
  <PresentationFormat>Широкоэкранный</PresentationFormat>
  <Paragraphs>44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Fedorov</dc:creator>
  <cp:lastModifiedBy>Microsoft Office User</cp:lastModifiedBy>
  <cp:revision>15</cp:revision>
  <dcterms:created xsi:type="dcterms:W3CDTF">2020-07-22T16:57:35Z</dcterms:created>
  <dcterms:modified xsi:type="dcterms:W3CDTF">2022-11-30T20:57:21Z</dcterms:modified>
</cp:coreProperties>
</file>