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59" r:id="rId6"/>
    <p:sldId id="271" r:id="rId7"/>
    <p:sldId id="270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9" autoAdjust="0"/>
    <p:restoredTop sz="94660"/>
  </p:normalViewPr>
  <p:slideViewPr>
    <p:cSldViewPr>
      <p:cViewPr>
        <p:scale>
          <a:sx n="70" d="100"/>
          <a:sy n="70" d="100"/>
        </p:scale>
        <p:origin x="-119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141455"/>
            <a:ext cx="820891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chemeClr val="tx2">
                    <a:lumMod val="75000"/>
                  </a:schemeClr>
                </a:solidFill>
              </a:rPr>
              <a:t>Фоторепортаж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для участия в районном конкурсе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«Лучшая организация  Дня здоровья в дошкольной образовательной организации»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8835" y="3645024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Практико-ориентированный проект для детей 6-7 лет</a:t>
            </a:r>
          </a:p>
          <a:p>
            <a:pPr algn="ctr"/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«Неделя здоровья в подготовительной группе</a:t>
            </a: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endParaRPr lang="ru-RU" sz="25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1946" y="4818381"/>
            <a:ext cx="716053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МБДОУ «Детский сад№ 11»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r"/>
            <a:r>
              <a:rPr lang="ru-RU" b="1" dirty="0" smtClean="0"/>
              <a:t>Подготовили: инструктор по физической культуре, Михайлова Е.А.</a:t>
            </a:r>
          </a:p>
          <a:p>
            <a:pPr algn="r"/>
            <a:r>
              <a:rPr lang="ru-RU" b="1" dirty="0" smtClean="0"/>
              <a:t>Музыкальный руководитель, Луковая Н.И.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7833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1932"/>
            <a:ext cx="9144001" cy="68360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33265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Всю неделю тесно взаимодействовали с родителями, проводили ежедневные беседы, консультации. Для родителей были оформлены папки – передвижки: «Здоровый образ жизни семьи», анкеты «Растем здоровыми».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1916832"/>
            <a:ext cx="3528392" cy="2635086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7" y="3598593"/>
            <a:ext cx="3623533" cy="271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3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1" cy="683606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2348880"/>
            <a:ext cx="2040219" cy="2947916"/>
          </a:xfrm>
        </p:spPr>
      </p:pic>
      <p:sp>
        <p:nvSpPr>
          <p:cNvPr id="5" name="TextBox 4"/>
          <p:cNvSpPr txBox="1"/>
          <p:nvPr/>
        </p:nvSpPr>
        <p:spPr>
          <a:xfrm>
            <a:off x="611560" y="188640"/>
            <a:ext cx="7704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В пятницу в нашем детском саду состоялось спортивное развлечение «День здоровья». Это увлекательные соревнования для всех участников. Наши состязания были придуманы таким образом, чтобы каждый участник, смог проявить свою силу, ловкость, быстроту, меткость и смекалку. По итогам соревнований победила дружба, ведь детский сад – это одна большая, дружная семья!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2996952"/>
            <a:ext cx="1977777" cy="32130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2564904"/>
            <a:ext cx="2725840" cy="311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80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1932"/>
            <a:ext cx="9144001" cy="68360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452395"/>
            <a:ext cx="1956739" cy="3420788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2692804"/>
            <a:ext cx="1944216" cy="373771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301534"/>
            <a:ext cx="2941503" cy="31116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2448" y="2780927"/>
            <a:ext cx="2087376" cy="363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93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1932"/>
            <a:ext cx="9144001" cy="6836068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476672"/>
            <a:ext cx="2036683" cy="2702257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260648"/>
            <a:ext cx="2713536" cy="28990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102" y="2699755"/>
            <a:ext cx="2703080" cy="30787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636912"/>
            <a:ext cx="4572001" cy="20609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509120"/>
            <a:ext cx="4572001" cy="206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29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1932"/>
            <a:ext cx="9144001" cy="683606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700808"/>
            <a:ext cx="4336203" cy="1954679"/>
          </a:xfrm>
        </p:spPr>
      </p:pic>
      <p:sp>
        <p:nvSpPr>
          <p:cNvPr id="5" name="TextBox 4"/>
          <p:cNvSpPr txBox="1"/>
          <p:nvPr/>
        </p:nvSpPr>
        <p:spPr>
          <a:xfrm>
            <a:off x="539552" y="332656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В конце мероприятия мы с ребятами рассматривали стенгазету </a:t>
            </a:r>
            <a:r>
              <a:rPr lang="ru-RU" sz="2000" dirty="0">
                <a:solidFill>
                  <a:srgbClr val="002060"/>
                </a:solidFill>
              </a:rPr>
              <a:t>«Спортивные дети – здоровые дети!», </a:t>
            </a:r>
            <a:r>
              <a:rPr lang="ru-RU" sz="2000" dirty="0" smtClean="0">
                <a:solidFill>
                  <a:srgbClr val="002060"/>
                </a:solidFill>
              </a:rPr>
              <a:t>потом дети рассказывали </a:t>
            </a:r>
            <a:r>
              <a:rPr lang="ru-RU" sz="2000" dirty="0">
                <a:solidFill>
                  <a:srgbClr val="002060"/>
                </a:solidFill>
              </a:rPr>
              <a:t>об активном образе жизни своей семьи.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841969"/>
            <a:ext cx="4571999" cy="206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661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93" y="0"/>
            <a:ext cx="9144001" cy="6836068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6346" y="4077072"/>
            <a:ext cx="5266928" cy="2374232"/>
          </a:xfrm>
        </p:spPr>
      </p:pic>
      <p:sp>
        <p:nvSpPr>
          <p:cNvPr id="5" name="TextBox 4"/>
          <p:cNvSpPr txBox="1"/>
          <p:nvPr/>
        </p:nvSpPr>
        <p:spPr>
          <a:xfrm>
            <a:off x="395536" y="548680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Каждый день Недели здоровья был ярким  и запоминающимся, заряжал всех положительными эмоциями, создавал атмосферу дружбы, взаимопонимания, поддержки, вселяя веру в успех. А с положительными эмоциями и физическими упражнениями нам никакие болезни не страшны!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1398" y="2956369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280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3166"/>
            <a:ext cx="9144001" cy="68911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404664"/>
            <a:ext cx="878497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i="1" dirty="0" smtClean="0">
                <a:solidFill>
                  <a:srgbClr val="C00000"/>
                </a:solidFill>
                <a:latin typeface="+mj-lt"/>
              </a:rPr>
              <a:t>«Забота о здоровье – важнейший труд воспитателя. От жизнерадостности. Бодрости детей зависит их духовная жизнь, мировоззрение, умственное развитие, прочность знаний, вера в свои силы.»</a:t>
            </a:r>
          </a:p>
          <a:p>
            <a:pPr algn="r"/>
            <a:r>
              <a:rPr lang="ru-RU" dirty="0" smtClean="0">
                <a:solidFill>
                  <a:srgbClr val="C00000"/>
                </a:solidFill>
              </a:rPr>
              <a:t>В.А. Сухомлинский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5" y="2276872"/>
            <a:ext cx="81114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Первые представления о здоровом образе жизни  лучше всего закладывать с детства. Поэтому с 21.03.2022 по 25.03.2022г. в нашем детском саду «Сказка» проходила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Неделя здоровья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 И мы хотели бы вам рассказать об этом.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Каждое утро мы с детьми проводили утреннюю гимнастику. Утренняя зарядка заряжает энергией на весь день, и очень нравится ребятам.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4172670"/>
            <a:ext cx="3660497" cy="19556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5" y="4100976"/>
            <a:ext cx="3712600" cy="202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0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1932"/>
            <a:ext cx="9144001" cy="6836068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76672"/>
            <a:ext cx="4119533" cy="185700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771" y="2421595"/>
            <a:ext cx="4518249" cy="20367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4528960"/>
            <a:ext cx="4572001" cy="206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840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39943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7544" y="253193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В первый день Недели здоровья к ребятам в гости пришел самый настоящий доктор Айболит. Он напомнил ребятам о необходимости соблюдения правил личной гигиены, о мытье рук перед едой. Поговорил с ребятами о пользе витаминов  для нашего организма. Напомнил о том, что есть полезная пища и вредная, что нужно есть фрукты и овощи. В конце дети посмотрели мультфильм «Ох и Ах».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2367449"/>
            <a:ext cx="2121793" cy="38233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808" y="2163103"/>
            <a:ext cx="2554315" cy="31497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1920" y="4168207"/>
            <a:ext cx="5023529" cy="253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38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47" y="8284"/>
            <a:ext cx="9144001" cy="683606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852936"/>
            <a:ext cx="2726432" cy="2044824"/>
          </a:xfrm>
        </p:spPr>
      </p:pic>
      <p:sp>
        <p:nvSpPr>
          <p:cNvPr id="7" name="TextBox 6"/>
          <p:cNvSpPr txBox="1"/>
          <p:nvPr/>
        </p:nvSpPr>
        <p:spPr>
          <a:xfrm>
            <a:off x="721216" y="682581"/>
            <a:ext cx="128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98490" y="708339"/>
            <a:ext cx="128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82388" y="341194"/>
            <a:ext cx="6864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3" y="525860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Пользу для здоровья приносят физические упражнения. Они формируют не только умения и навыки, но также благотворно влияют на работу легких и сердца ребенка. Ведь, все знают, что движения – это залог здоровья! 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4026062"/>
            <a:ext cx="2747797" cy="20608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5" y="2578596"/>
            <a:ext cx="216024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93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1932"/>
            <a:ext cx="9144001" cy="683606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348880"/>
            <a:ext cx="1899124" cy="4212963"/>
          </a:xfrm>
        </p:spPr>
      </p:pic>
      <p:sp>
        <p:nvSpPr>
          <p:cNvPr id="5" name="TextBox 4"/>
          <p:cNvSpPr txBox="1"/>
          <p:nvPr/>
        </p:nvSpPr>
        <p:spPr>
          <a:xfrm>
            <a:off x="755576" y="476672"/>
            <a:ext cx="78488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После различных видов деятельности детям необходим отдых (сон), который укрепляет иммунитет и приносит большую пользу организму. А после пробуждения ребятки делают дыхательные упражнения и гимнастику после сна. А так же они ходят по массажным коврикам.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1" y="2348880"/>
            <a:ext cx="1882672" cy="41764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894" y="2337733"/>
            <a:ext cx="1872208" cy="415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36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47" y="21932"/>
            <a:ext cx="9144001" cy="683606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420020"/>
            <a:ext cx="1936296" cy="4295423"/>
          </a:xfrm>
        </p:spPr>
      </p:pic>
      <p:sp>
        <p:nvSpPr>
          <p:cNvPr id="5" name="TextBox 4"/>
          <p:cNvSpPr txBox="1"/>
          <p:nvPr/>
        </p:nvSpPr>
        <p:spPr>
          <a:xfrm>
            <a:off x="589203" y="289825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На третий день Недели здоровья в наш детский сад к ребятам заглянула Зубная фея! Она рассказала им, как нужно правильно ухаживать за полостью рта, чтобы зубы всегда оставались здоровыми и крепкими. Так же фея рассказала ребятам, как нужно правильно чистить зубы и правильно полоскать рот после чистки. А в конце дети посмотрели мультфильм </a:t>
            </a:r>
            <a:r>
              <a:rPr lang="ru-RU" sz="2000" dirty="0" err="1" smtClean="0">
                <a:solidFill>
                  <a:srgbClr val="002060"/>
                </a:solidFill>
              </a:rPr>
              <a:t>Смешарики</a:t>
            </a:r>
            <a:r>
              <a:rPr lang="ru-RU" sz="2000" dirty="0" smtClean="0">
                <a:solidFill>
                  <a:srgbClr val="002060"/>
                </a:solidFill>
              </a:rPr>
              <a:t> «Потерянное время»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3399" y="4581128"/>
            <a:ext cx="4808008" cy="21632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247234"/>
            <a:ext cx="4809706" cy="216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7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648" y="-5363"/>
            <a:ext cx="9144001" cy="683606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88840"/>
            <a:ext cx="2084796" cy="4205064"/>
          </a:xfrm>
        </p:spPr>
      </p:pic>
      <p:sp>
        <p:nvSpPr>
          <p:cNvPr id="5" name="TextBox 4"/>
          <p:cNvSpPr txBox="1"/>
          <p:nvPr/>
        </p:nvSpPr>
        <p:spPr>
          <a:xfrm>
            <a:off x="683568" y="548680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На четвертый день Недели здоровья в детский сад к ребятам пришел еще один гость – это был медведь по имени </a:t>
            </a:r>
            <a:r>
              <a:rPr lang="ru-RU" sz="2000" dirty="0" err="1" smtClean="0">
                <a:solidFill>
                  <a:srgbClr val="002060"/>
                </a:solidFill>
              </a:rPr>
              <a:t>Капатыч</a:t>
            </a:r>
            <a:r>
              <a:rPr lang="ru-RU" sz="2000" dirty="0" smtClean="0">
                <a:solidFill>
                  <a:srgbClr val="002060"/>
                </a:solidFill>
              </a:rPr>
              <a:t>. Он пришел рассказать ребятам о пользе  игр на свежем воздухе, а потом поиграл со всеми.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9748" y="1972152"/>
            <a:ext cx="1983952" cy="41764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0761" y="1930478"/>
            <a:ext cx="1747002" cy="35283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347620"/>
            <a:ext cx="4932040" cy="222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43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1" y="21932"/>
            <a:ext cx="9144001" cy="683606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060848"/>
            <a:ext cx="2832962" cy="3777283"/>
          </a:xfrm>
        </p:spPr>
      </p:pic>
      <p:sp>
        <p:nvSpPr>
          <p:cNvPr id="5" name="TextBox 4"/>
          <p:cNvSpPr txBox="1"/>
          <p:nvPr/>
        </p:nvSpPr>
        <p:spPr>
          <a:xfrm>
            <a:off x="827584" y="332656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А еще укрепить здоровье помогают кислородные коктейли. Они не только полезные, но и очень вкусные. Ребята с удовольствием их пьют!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6746" y="2118458"/>
            <a:ext cx="2819111" cy="375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89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583</Words>
  <Application>Microsoft Office PowerPoint</Application>
  <PresentationFormat>Экран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Дет. Сад №11</dc:creator>
  <cp:lastModifiedBy>Дет. Сад №11</cp:lastModifiedBy>
  <cp:revision>23</cp:revision>
  <dcterms:created xsi:type="dcterms:W3CDTF">2022-04-14T03:30:33Z</dcterms:created>
  <dcterms:modified xsi:type="dcterms:W3CDTF">2022-11-30T09:59:54Z</dcterms:modified>
</cp:coreProperties>
</file>