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6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5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8076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96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78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68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319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3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8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996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1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6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2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5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99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68C8066-F454-4504-8A4D-35F7CE13BD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0BB2D29-8941-429C-8D1C-42DE579A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3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482872"/>
          </a:xfrm>
        </p:spPr>
        <p:txBody>
          <a:bodyPr>
            <a:noAutofit/>
          </a:bodyPr>
          <a:lstStyle/>
          <a:p>
            <a:pPr algn="ctr"/>
            <a:r>
              <a:rPr lang="ru-RU" sz="8000" dirty="0">
                <a:solidFill>
                  <a:srgbClr val="C00000"/>
                </a:solidFill>
              </a:rPr>
              <a:t>«Моя семья»</a:t>
            </a:r>
            <a:br>
              <a:rPr lang="ru-RU" sz="8000" dirty="0">
                <a:solidFill>
                  <a:srgbClr val="C00000"/>
                </a:solidFill>
              </a:rPr>
            </a:br>
            <a:r>
              <a:rPr lang="ru-RU" sz="6000" dirty="0">
                <a:solidFill>
                  <a:srgbClr val="C00000"/>
                </a:solidFill>
              </a:rPr>
              <a:t>работа с родителями</a:t>
            </a:r>
            <a:br>
              <a:rPr lang="ru-RU" sz="6000" dirty="0">
                <a:solidFill>
                  <a:srgbClr val="C00000"/>
                </a:solidFill>
              </a:rPr>
            </a:br>
            <a:r>
              <a:rPr lang="ru-RU" sz="8000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913774" y="3982453"/>
            <a:ext cx="10363826" cy="180874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600" dirty="0"/>
              <a:t>Начинается семья, с мамы папы и меня </a:t>
            </a:r>
          </a:p>
          <a:p>
            <a:pPr marL="0" indent="0" algn="ctr">
              <a:buNone/>
            </a:pPr>
            <a:r>
              <a:rPr lang="ru-RU" sz="3600" dirty="0"/>
              <a:t>из домашней суеты, из стоянья у плиты,</a:t>
            </a:r>
          </a:p>
          <a:p>
            <a:pPr marL="0" indent="0" algn="ctr">
              <a:buNone/>
            </a:pPr>
            <a:r>
              <a:rPr lang="ru-RU" sz="3600" dirty="0"/>
              <a:t>Из прогулок в выходной, из </a:t>
            </a:r>
            <a:r>
              <a:rPr lang="ru-RU" sz="3600" dirty="0" err="1"/>
              <a:t>дураченья</a:t>
            </a:r>
            <a:r>
              <a:rPr lang="ru-RU" sz="3600" dirty="0"/>
              <a:t> со мной, </a:t>
            </a:r>
          </a:p>
          <a:p>
            <a:pPr marL="0" indent="0" algn="ctr">
              <a:buNone/>
            </a:pPr>
            <a:r>
              <a:rPr lang="ru-RU" sz="3600" dirty="0"/>
              <a:t>из любви счастливых глаз и из снимков, что про нас!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5007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202020"/>
                </a:solidFill>
                <a:latin typeface="Open Sans"/>
              </a:rPr>
              <a:t>Если взять Любовь и Верность,</a:t>
            </a:r>
            <a:br>
              <a:rPr lang="ru-RU">
                <a:solidFill>
                  <a:srgbClr val="202020"/>
                </a:solidFill>
                <a:latin typeface="Open Sans"/>
              </a:rPr>
            </a:br>
            <a:r>
              <a:rPr lang="ru-RU">
                <a:solidFill>
                  <a:srgbClr val="202020"/>
                </a:solidFill>
                <a:latin typeface="Open Sans"/>
              </a:rPr>
              <a:t>к ним добавить чувство Нежность,</a:t>
            </a:r>
            <a:br>
              <a:rPr lang="ru-RU">
                <a:solidFill>
                  <a:srgbClr val="202020"/>
                </a:solidFill>
                <a:latin typeface="Open Sans"/>
              </a:rPr>
            </a:br>
            <a:r>
              <a:rPr lang="ru-RU">
                <a:solidFill>
                  <a:srgbClr val="202020"/>
                </a:solidFill>
                <a:latin typeface="Open Sans"/>
              </a:rPr>
              <a:t>все умножить на года,</a:t>
            </a:r>
            <a:br>
              <a:rPr lang="ru-RU">
                <a:solidFill>
                  <a:srgbClr val="202020"/>
                </a:solidFill>
                <a:latin typeface="Open Sans"/>
              </a:rPr>
            </a:br>
            <a:r>
              <a:rPr lang="ru-RU">
                <a:solidFill>
                  <a:srgbClr val="202020"/>
                </a:solidFill>
                <a:latin typeface="Open Sans"/>
              </a:rPr>
              <a:t>то получится — СЕМЬЯ!</a:t>
            </a:r>
            <a:br>
              <a:rPr lang="ru-RU">
                <a:solidFill>
                  <a:srgbClr val="202020"/>
                </a:solidFill>
                <a:latin typeface="Open Sans"/>
              </a:rPr>
            </a:b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779" y="2366963"/>
            <a:ext cx="5606715" cy="3961648"/>
          </a:xfrm>
        </p:spPr>
      </p:pic>
    </p:spTree>
    <p:extLst>
      <p:ext uri="{BB962C8B-B14F-4D97-AF65-F5344CB8AC3E}">
        <p14:creationId xmlns:p14="http://schemas.microsoft.com/office/powerpoint/2010/main" val="2719162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>
                <a:solidFill>
                  <a:srgbClr val="00B050"/>
                </a:solidFill>
              </a:rPr>
              <a:t>«Волшебные Ёлочки»</a:t>
            </a:r>
            <a:br>
              <a:rPr lang="ru-RU" sz="6000" dirty="0">
                <a:solidFill>
                  <a:srgbClr val="00B050"/>
                </a:solidFill>
              </a:rPr>
            </a:br>
            <a:r>
              <a:rPr lang="ru-RU" dirty="0"/>
              <a:t>работа с родителями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3"/>
          </p:nvPr>
        </p:nvSpPr>
        <p:spPr>
          <a:xfrm>
            <a:off x="1864895" y="2683042"/>
            <a:ext cx="8608048" cy="22860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2995864"/>
            <a:ext cx="10364452" cy="279798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На весёлых детских ёлках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Чудеса блестят в иголках.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Здесь, под ёлкой, в Новый год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Каждый что-нибудь найдёт.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Надо лишь заранее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Загадать желание!</a:t>
            </a:r>
          </a:p>
        </p:txBody>
      </p:sp>
    </p:spTree>
    <p:extLst>
      <p:ext uri="{BB962C8B-B14F-4D97-AF65-F5344CB8AC3E}">
        <p14:creationId xmlns:p14="http://schemas.microsoft.com/office/powerpoint/2010/main" val="3740840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1D2129"/>
                </a:solidFill>
                <a:latin typeface="Helvetica Neue"/>
              </a:rPr>
              <a:t>Новогодние деньки,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Снег морозный, колкий.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Загорелись огоньки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На пушистой елке.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9632" y="2366963"/>
            <a:ext cx="4728410" cy="4346658"/>
          </a:xfrm>
        </p:spPr>
      </p:pic>
    </p:spTree>
    <p:extLst>
      <p:ext uri="{BB962C8B-B14F-4D97-AF65-F5344CB8AC3E}">
        <p14:creationId xmlns:p14="http://schemas.microsoft.com/office/powerpoint/2010/main" val="3262682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1D2129"/>
                </a:solidFill>
                <a:latin typeface="Helvetica Neue"/>
              </a:rPr>
              <a:t>Шар качнулся расписной,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Бусы зазвенели.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Пахнет свежестью лесной</a:t>
            </a:r>
            <a:br>
              <a:rPr lang="ru-RU" dirty="0"/>
            </a:br>
            <a:r>
              <a:rPr lang="ru-RU" dirty="0">
                <a:solidFill>
                  <a:srgbClr val="1D2129"/>
                </a:solidFill>
                <a:latin typeface="Helvetica Neue"/>
              </a:rPr>
              <a:t>От пушистой ели.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47" y="2366963"/>
            <a:ext cx="4247148" cy="4142121"/>
          </a:xfrm>
        </p:spPr>
      </p:pic>
    </p:spTree>
    <p:extLst>
      <p:ext uri="{BB962C8B-B14F-4D97-AF65-F5344CB8AC3E}">
        <p14:creationId xmlns:p14="http://schemas.microsoft.com/office/powerpoint/2010/main" val="1809877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09" y="252663"/>
            <a:ext cx="6661982" cy="649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75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09" y="490827"/>
            <a:ext cx="6661982" cy="587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51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09" y="266749"/>
            <a:ext cx="6661982" cy="632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80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09" y="715668"/>
            <a:ext cx="6661982" cy="542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47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009" y="2524302"/>
            <a:ext cx="6661982" cy="180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</p:spPr>
      </p:pic>
    </p:spTree>
    <p:extLst>
      <p:ext uri="{BB962C8B-B14F-4D97-AF65-F5344CB8AC3E}">
        <p14:creationId xmlns:p14="http://schemas.microsoft.com/office/powerpoint/2010/main" val="2589236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Я узнал, что у меня Есть огромная семья.</a:t>
            </a:r>
            <a:br>
              <a:rPr lang="ru-RU" sz="2000" dirty="0"/>
            </a:br>
            <a:r>
              <a:rPr lang="ru-RU" sz="2000" dirty="0"/>
              <a:t>И тропинка, и лесок, В поле каждый колосок,</a:t>
            </a:r>
            <a:br>
              <a:rPr lang="ru-RU" sz="2000" dirty="0"/>
            </a:br>
            <a:r>
              <a:rPr lang="ru-RU" sz="2000" dirty="0"/>
              <a:t>Речка, небо голубое –Это всё моё, родное,</a:t>
            </a:r>
            <a:br>
              <a:rPr lang="ru-RU" sz="2000" dirty="0"/>
            </a:br>
            <a:r>
              <a:rPr lang="ru-RU" sz="2000" dirty="0"/>
              <a:t>Это родина </a:t>
            </a:r>
            <a:r>
              <a:rPr lang="ru-RU" sz="1800" dirty="0"/>
              <a:t>моя, Всех люблю на свете я!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454" y="2105527"/>
            <a:ext cx="9119936" cy="4752474"/>
          </a:xfrm>
        </p:spPr>
      </p:pic>
    </p:spTree>
    <p:extLst>
      <p:ext uri="{BB962C8B-B14F-4D97-AF65-F5344CB8AC3E}">
        <p14:creationId xmlns:p14="http://schemas.microsoft.com/office/powerpoint/2010/main" val="3542482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2366963"/>
            <a:ext cx="4565649" cy="34242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075" y="2366963"/>
            <a:ext cx="4565649" cy="3424237"/>
          </a:xfrm>
        </p:spPr>
      </p:pic>
    </p:spTree>
    <p:extLst>
      <p:ext uri="{BB962C8B-B14F-4D97-AF65-F5344CB8AC3E}">
        <p14:creationId xmlns:p14="http://schemas.microsoft.com/office/powerpoint/2010/main" val="324468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Семья – это мы!</a:t>
            </a:r>
            <a:br>
              <a:rPr lang="ru-RU" dirty="0"/>
            </a:br>
            <a:r>
              <a:rPr lang="ru-RU" dirty="0"/>
              <a:t>Семья – это я!</a:t>
            </a:r>
            <a:br>
              <a:rPr lang="ru-RU" dirty="0"/>
            </a:br>
            <a:r>
              <a:rPr lang="ru-RU" dirty="0"/>
              <a:t>Семья – это папа</a:t>
            </a:r>
            <a:br>
              <a:rPr lang="ru-RU" dirty="0"/>
            </a:br>
            <a:r>
              <a:rPr lang="ru-RU" dirty="0"/>
              <a:t>И мама моя!..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473" y="2366963"/>
            <a:ext cx="7435515" cy="4491037"/>
          </a:xfrm>
        </p:spPr>
      </p:pic>
    </p:spTree>
    <p:extLst>
      <p:ext uri="{BB962C8B-B14F-4D97-AF65-F5344CB8AC3E}">
        <p14:creationId xmlns:p14="http://schemas.microsoft.com/office/powerpoint/2010/main" val="363466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Большая у меня семья,</a:t>
            </a:r>
            <a:br>
              <a:rPr lang="ru-RU" dirty="0"/>
            </a:br>
            <a:r>
              <a:rPr lang="ru-RU" dirty="0"/>
              <a:t>Но главная ,</a:t>
            </a:r>
            <a:br>
              <a:rPr lang="ru-RU" dirty="0"/>
            </a:br>
            <a:r>
              <a:rPr lang="ru-RU" dirty="0"/>
              <a:t>Конечно, Я!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2366963"/>
            <a:ext cx="4042611" cy="4226342"/>
          </a:xfrm>
        </p:spPr>
      </p:pic>
    </p:spTree>
    <p:extLst>
      <p:ext uri="{BB962C8B-B14F-4D97-AF65-F5344CB8AC3E}">
        <p14:creationId xmlns:p14="http://schemas.microsoft.com/office/powerpoint/2010/main" val="226388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57201"/>
            <a:ext cx="10364451" cy="1909762"/>
          </a:xfrm>
        </p:spPr>
        <p:txBody>
          <a:bodyPr>
            <a:normAutofit fontScale="90000"/>
          </a:bodyPr>
          <a:lstStyle/>
          <a:p>
            <a:pPr fontAlgn="base"/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Ходят папы под окнами, Маются,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Ходят папы, Ужасно волнуются,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Ни с того ни с сего -Обнимаются,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Ни с того ни с сего Вдруг целуются</a:t>
            </a:r>
            <a:r>
              <a:rPr lang="ru-RU" dirty="0">
                <a:solidFill>
                  <a:srgbClr val="444444"/>
                </a:solidFill>
                <a:latin typeface="PT Sans"/>
              </a:rPr>
              <a:t>.</a:t>
            </a:r>
            <a:br>
              <a:rPr lang="ru-RU" dirty="0">
                <a:solidFill>
                  <a:srgbClr val="444444"/>
                </a:solidFill>
                <a:latin typeface="PT Sans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526" y="2466474"/>
            <a:ext cx="7940842" cy="4391526"/>
          </a:xfrm>
        </p:spPr>
      </p:pic>
    </p:spTree>
    <p:extLst>
      <p:ext uri="{BB962C8B-B14F-4D97-AF65-F5344CB8AC3E}">
        <p14:creationId xmlns:p14="http://schemas.microsoft.com/office/powerpoint/2010/main" val="2007240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br>
              <a:rPr lang="ru-RU" sz="2400" dirty="0">
                <a:solidFill>
                  <a:srgbClr val="444444"/>
                </a:solidFill>
                <a:latin typeface="PT Sans"/>
              </a:rPr>
            </a:br>
            <a:r>
              <a:rPr lang="ru-RU" sz="2400" dirty="0">
                <a:solidFill>
                  <a:srgbClr val="444444"/>
                </a:solidFill>
                <a:latin typeface="PT Sans"/>
              </a:rPr>
              <a:t>То становятся сразу Слезливыми</a:t>
            </a:r>
            <a:br>
              <a:rPr lang="ru-RU" sz="2400" dirty="0">
                <a:solidFill>
                  <a:srgbClr val="444444"/>
                </a:solidFill>
                <a:latin typeface="PT Sans"/>
              </a:rPr>
            </a:br>
            <a:r>
              <a:rPr lang="ru-RU" sz="2400" dirty="0">
                <a:solidFill>
                  <a:srgbClr val="444444"/>
                </a:solidFill>
                <a:latin typeface="PT Sans"/>
              </a:rPr>
              <a:t>И носы утирают Платочками…</a:t>
            </a:r>
            <a:br>
              <a:rPr lang="ru-RU" sz="2400" dirty="0">
                <a:solidFill>
                  <a:srgbClr val="444444"/>
                </a:solidFill>
                <a:latin typeface="PT Sans"/>
              </a:rPr>
            </a:br>
            <a:r>
              <a:rPr lang="ru-RU" sz="2400" dirty="0">
                <a:solidFill>
                  <a:srgbClr val="444444"/>
                </a:solidFill>
                <a:latin typeface="PT Sans"/>
              </a:rPr>
              <a:t>А за окнами Мамы счастливые</a:t>
            </a:r>
            <a:br>
              <a:rPr lang="ru-RU" sz="2400" dirty="0">
                <a:solidFill>
                  <a:srgbClr val="444444"/>
                </a:solidFill>
                <a:latin typeface="PT Sans"/>
              </a:rPr>
            </a:br>
            <a:r>
              <a:rPr lang="ru-RU" sz="2400" dirty="0">
                <a:solidFill>
                  <a:srgbClr val="444444"/>
                </a:solidFill>
                <a:latin typeface="PT Sans"/>
              </a:rPr>
              <a:t>На руках с сыновьями И дочками.</a:t>
            </a:r>
            <a:br>
              <a:rPr lang="ru-RU" sz="2400" dirty="0">
                <a:solidFill>
                  <a:srgbClr val="444444"/>
                </a:solidFill>
                <a:latin typeface="PT Sans"/>
              </a:rPr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368" y="2366963"/>
            <a:ext cx="6533148" cy="4262437"/>
          </a:xfrm>
        </p:spPr>
      </p:pic>
    </p:spTree>
    <p:extLst>
      <p:ext uri="{BB962C8B-B14F-4D97-AF65-F5344CB8AC3E}">
        <p14:creationId xmlns:p14="http://schemas.microsoft.com/office/powerpoint/2010/main" val="171715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Светит солнышко Ласково-ласково,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У крылечка мы с папой С </a:t>
            </a:r>
            <a:r>
              <a:rPr lang="ru-RU" sz="2700" dirty="0" err="1">
                <a:solidFill>
                  <a:srgbClr val="444444"/>
                </a:solidFill>
                <a:latin typeface="PT Sans"/>
              </a:rPr>
              <a:t>коляскою</a:t>
            </a:r>
            <a:r>
              <a:rPr lang="ru-RU" sz="2700" dirty="0">
                <a:solidFill>
                  <a:srgbClr val="444444"/>
                </a:solidFill>
                <a:latin typeface="PT Sans"/>
              </a:rPr>
              <a:t>,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Я готов во всё горло Кричать:</a:t>
            </a:r>
            <a:br>
              <a:rPr lang="ru-RU" sz="2700" dirty="0">
                <a:solidFill>
                  <a:srgbClr val="444444"/>
                </a:solidFill>
                <a:latin typeface="PT Sans"/>
              </a:rPr>
            </a:br>
            <a:r>
              <a:rPr lang="ru-RU" sz="2700" dirty="0">
                <a:solidFill>
                  <a:srgbClr val="444444"/>
                </a:solidFill>
                <a:latin typeface="PT Sans"/>
              </a:rPr>
              <a:t>- Мы братишку Пришли получать</a:t>
            </a:r>
            <a:r>
              <a:rPr lang="ru-RU" dirty="0">
                <a:solidFill>
                  <a:srgbClr val="444444"/>
                </a:solidFill>
                <a:latin typeface="PT Sans"/>
              </a:rPr>
              <a:t>!</a:t>
            </a:r>
            <a:br>
              <a:rPr lang="ru-RU" dirty="0">
                <a:solidFill>
                  <a:srgbClr val="444444"/>
                </a:solidFill>
                <a:latin typeface="PT Sans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473" y="2366963"/>
            <a:ext cx="7664115" cy="4346658"/>
          </a:xfrm>
        </p:spPr>
      </p:pic>
    </p:spTree>
    <p:extLst>
      <p:ext uri="{BB962C8B-B14F-4D97-AF65-F5344CB8AC3E}">
        <p14:creationId xmlns:p14="http://schemas.microsoft.com/office/powerpoint/2010/main" val="4271508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Мама на папу глядит,</a:t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Helvetica Neue"/>
              </a:rPr>
              <a:t>Улыбается,</a:t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Helvetica Neue"/>
              </a:rPr>
              <a:t>Папа на маму глядит,</a:t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Helvetica Neue"/>
              </a:rPr>
              <a:t>Улыбается...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179" y="2366963"/>
            <a:ext cx="6027821" cy="4142121"/>
          </a:xfrm>
        </p:spPr>
      </p:pic>
    </p:spTree>
    <p:extLst>
      <p:ext uri="{BB962C8B-B14F-4D97-AF65-F5344CB8AC3E}">
        <p14:creationId xmlns:p14="http://schemas.microsoft.com/office/powerpoint/2010/main" val="3010235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222222"/>
                </a:solidFill>
                <a:latin typeface="Roboto"/>
              </a:rPr>
              <a:t>Нет дружней семьи на свете,</a:t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Roboto"/>
              </a:rPr>
              <a:t>Когда счастливы в ней дети.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211" y="2366963"/>
            <a:ext cx="7964905" cy="4491037"/>
          </a:xfrm>
        </p:spPr>
      </p:pic>
    </p:spTree>
    <p:extLst>
      <p:ext uri="{BB962C8B-B14F-4D97-AF65-F5344CB8AC3E}">
        <p14:creationId xmlns:p14="http://schemas.microsoft.com/office/powerpoint/2010/main" val="377462241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86</TotalTime>
  <Words>353</Words>
  <Application>Microsoft Office PowerPoint</Application>
  <PresentationFormat>Широкоэкранный</PresentationFormat>
  <Paragraphs>18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Helvetica Neue</vt:lpstr>
      <vt:lpstr>Open Sans</vt:lpstr>
      <vt:lpstr>PT Sans</vt:lpstr>
      <vt:lpstr>Roboto</vt:lpstr>
      <vt:lpstr>Tw Cen MT</vt:lpstr>
      <vt:lpstr>Капля</vt:lpstr>
      <vt:lpstr>«Моя семья» работа с родителями  </vt:lpstr>
      <vt:lpstr>Я узнал, что у меня Есть огромная семья. И тропинка, и лесок, В поле каждый колосок, Речка, небо голубое –Это всё моё, родное, Это родина моя, Всех люблю на свете я!</vt:lpstr>
      <vt:lpstr>Семья – это мы! Семья – это я! Семья – это папа И мама моя!.. </vt:lpstr>
      <vt:lpstr>Большая у меня семья, Но главная , Конечно, Я!</vt:lpstr>
      <vt:lpstr> Ходят папы под окнами, Маются, Ходят папы, Ужасно волнуются, Ни с того ни с сего -Обнимаются, Ни с того ни с сего Вдруг целуются. </vt:lpstr>
      <vt:lpstr> То становятся сразу Слезливыми И носы утирают Платочками… А за окнами Мамы счастливые На руках с сыновьями И дочками. </vt:lpstr>
      <vt:lpstr>  Светит солнышко Ласково-ласково, У крылечка мы с папой С коляскою, Я готов во всё горло Кричать: - Мы братишку Пришли получать! </vt:lpstr>
      <vt:lpstr>Мама на папу глядит, Улыбается, Папа на маму глядит, Улыбается...</vt:lpstr>
      <vt:lpstr>Нет дружней семьи на свете, Когда счастливы в ней дети.</vt:lpstr>
      <vt:lpstr>Если взять Любовь и Верность, к ним добавить чувство Нежность, все умножить на года, то получится — СЕМЬЯ! </vt:lpstr>
      <vt:lpstr>«Волшебные Ёлочки» работа с родителями</vt:lpstr>
      <vt:lpstr>Новогодние деньки, Снег морозный, колкий. Загорелись огоньки На пушистой елке.</vt:lpstr>
      <vt:lpstr>Шар качнулся расписной, Бусы зазвенели. Пахнет свежестью лесной От пушистой ели.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семья» работа с родителями</dc:title>
  <dc:creator>Пользователь</dc:creator>
  <cp:lastModifiedBy>ДС № 219</cp:lastModifiedBy>
  <cp:revision>12</cp:revision>
  <dcterms:created xsi:type="dcterms:W3CDTF">2019-12-16T07:17:54Z</dcterms:created>
  <dcterms:modified xsi:type="dcterms:W3CDTF">2022-11-30T05:41:25Z</dcterms:modified>
</cp:coreProperties>
</file>