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3.jpe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audio" Target="../media/audio3.wav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63ea2fd49bf3f304d16f00941a971a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539551" y="1340768"/>
            <a:ext cx="1110364" cy="1152128"/>
          </a:xfrm>
          <a:prstGeom prst="rect">
            <a:avLst/>
          </a:prstGeom>
        </p:spPr>
      </p:pic>
      <p:pic>
        <p:nvPicPr>
          <p:cNvPr id="5" name="Рисунок 4" descr="1614529565_12-p-dom-na-belom-fone-13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987824" y="620688"/>
            <a:ext cx="1721636" cy="1412776"/>
          </a:xfrm>
          <a:prstGeom prst="rect">
            <a:avLst/>
          </a:prstGeom>
        </p:spPr>
      </p:pic>
      <p:pic>
        <p:nvPicPr>
          <p:cNvPr id="6" name="Рисунок 5" descr="1614568431_10-p-mashinki-na-belom-fone-1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52120" y="908720"/>
            <a:ext cx="1655845" cy="1251586"/>
          </a:xfrm>
          <a:prstGeom prst="rect">
            <a:avLst/>
          </a:prstGeom>
        </p:spPr>
      </p:pic>
      <p:pic>
        <p:nvPicPr>
          <p:cNvPr id="7" name="Рисунок 6" descr="1614573735_17-p-myach-na-belom-fone-20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553" y="3424556"/>
            <a:ext cx="1872208" cy="1633244"/>
          </a:xfrm>
          <a:prstGeom prst="rect">
            <a:avLst/>
          </a:prstGeom>
        </p:spPr>
      </p:pic>
      <p:pic>
        <p:nvPicPr>
          <p:cNvPr id="8" name="Рисунок 7" descr="1614580298_34-p-limon-na-belom-fone-47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8064" y="4077072"/>
            <a:ext cx="2496153" cy="2348880"/>
          </a:xfrm>
          <a:prstGeom prst="rect">
            <a:avLst/>
          </a:prstGeom>
        </p:spPr>
      </p:pic>
      <p:pic>
        <p:nvPicPr>
          <p:cNvPr id="9" name="Рисунок 8" descr="1642648990_21-adonius-club-p-mishka-na-prozrachnom-fone-22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123728" y="4509120"/>
            <a:ext cx="1628800" cy="1628800"/>
          </a:xfrm>
          <a:prstGeom prst="rect">
            <a:avLst/>
          </a:prstGeom>
        </p:spPr>
      </p:pic>
      <p:pic>
        <p:nvPicPr>
          <p:cNvPr id="15" name="Рисунок 14" descr="1614530002_209-p-stol-na-belom-fone-231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76256" y="2780928"/>
            <a:ext cx="1800200" cy="1552514"/>
          </a:xfrm>
          <a:prstGeom prst="rect">
            <a:avLst/>
          </a:prstGeom>
        </p:spPr>
      </p:pic>
      <p:pic>
        <p:nvPicPr>
          <p:cNvPr id="10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2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3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5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7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7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749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8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400</TotalTime>
  <Words>0</Words>
  <Application>Microsoft Office PowerPoint</Application>
  <PresentationFormat>Экран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Поток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User</cp:lastModifiedBy>
  <cp:revision>23</cp:revision>
  <dcterms:created xsi:type="dcterms:W3CDTF">2022-11-16T09:19:58Z</dcterms:created>
  <dcterms:modified xsi:type="dcterms:W3CDTF">2022-11-21T06:49:58Z</dcterms:modified>
</cp:coreProperties>
</file>