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86960-1CF8-4190-BC33-2C7A8181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391" y="400691"/>
            <a:ext cx="9144000" cy="1814727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/>
              <a:t>Образовательный курс: </a:t>
            </a:r>
            <a:r>
              <a:rPr lang="ru-RU" sz="2400" dirty="0"/>
              <a:t>«</a:t>
            </a:r>
            <a:r>
              <a:rPr lang="ru-RU" sz="2400" dirty="0" err="1"/>
              <a:t>Интеллектика</a:t>
            </a:r>
            <a:r>
              <a:rPr lang="ru-RU" sz="2400" dirty="0"/>
              <a:t>»</a:t>
            </a:r>
            <a:br>
              <a:rPr lang="ru-RU" sz="2400" dirty="0"/>
            </a:br>
            <a:r>
              <a:rPr lang="ru-RU" sz="2400" b="1" dirty="0"/>
              <a:t>Тема занятия: </a:t>
            </a:r>
            <a:r>
              <a:rPr lang="ru-RU" sz="2400" dirty="0"/>
              <a:t>«Космос»</a:t>
            </a:r>
            <a:br>
              <a:rPr lang="ru-RU" sz="2400" dirty="0"/>
            </a:br>
            <a:r>
              <a:rPr lang="ru-RU" sz="2400" b="1" dirty="0"/>
              <a:t>направление:  </a:t>
            </a:r>
            <a:r>
              <a:rPr lang="ru-RU" sz="2400" dirty="0"/>
              <a:t>развитие ВПФ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презентация к занятию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CADE0A-F70E-495D-B9C4-3BEB518BB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0935" y="4506163"/>
            <a:ext cx="4571999" cy="1655762"/>
          </a:xfrm>
        </p:spPr>
        <p:txBody>
          <a:bodyPr/>
          <a:lstStyle/>
          <a:p>
            <a:pPr algn="l"/>
            <a:r>
              <a:rPr lang="ru-RU" dirty="0"/>
              <a:t>Автор: </a:t>
            </a:r>
          </a:p>
          <a:p>
            <a:pPr algn="l"/>
            <a:r>
              <a:rPr lang="ru-RU" dirty="0"/>
              <a:t>педагог-психолог Крючкова О.В.</a:t>
            </a:r>
          </a:p>
        </p:txBody>
      </p:sp>
    </p:spTree>
    <p:extLst>
      <p:ext uri="{BB962C8B-B14F-4D97-AF65-F5344CB8AC3E}">
        <p14:creationId xmlns:p14="http://schemas.microsoft.com/office/powerpoint/2010/main" val="3451258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B45C69-7096-4C9F-ACBD-FC4567C38A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01" t="12840" r="17216" b="4247"/>
          <a:stretch/>
        </p:blipFill>
        <p:spPr>
          <a:xfrm>
            <a:off x="2825392" y="0"/>
            <a:ext cx="6226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2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4B1D43-B328-4423-B273-0DA869F55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934" y="0"/>
            <a:ext cx="10586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4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9D1AD8-F460-4AE5-A1FF-5F5F7261E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598" y="113837"/>
            <a:ext cx="9154803" cy="663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7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B3C9D7-572D-4C50-9C5C-3469FF653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072" y="109074"/>
            <a:ext cx="9535856" cy="663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5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84B990-260E-4FB9-B941-EC6CB5524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6" y="37627"/>
            <a:ext cx="5574264" cy="32394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F4C9DE-EB60-4BA5-935F-E67640C72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6" y="3429000"/>
            <a:ext cx="5574264" cy="33113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2EE393-4B8D-4B5C-BFA2-10E38FFEF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086" y="37627"/>
            <a:ext cx="5688458" cy="32770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8D93C9-39D3-4FC6-B3A8-ACC64F8A5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2086" y="3445680"/>
            <a:ext cx="5688458" cy="329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73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A78D02-4B91-4849-B80D-94942E22B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21" y="59076"/>
            <a:ext cx="11188557" cy="673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542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Образовательный курс: «Интеллектика» Тема занятия: «Космос» направление:  развитие ВПФ  презентация к занятию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курс: «Интеллектика» Тема занятия: «Школа волшебников» направление:  развитие ВПФ  презентация к занятию</dc:title>
  <cp:lastModifiedBy>Оксана Крючкова</cp:lastModifiedBy>
  <cp:revision>2</cp:revision>
  <dcterms:modified xsi:type="dcterms:W3CDTF">2022-11-30T13:40:49Z</dcterms:modified>
</cp:coreProperties>
</file>