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4E5159-FAB1-4AC6-A060-F89CFD797B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21E650E-CBB9-4411-939C-79A69AD8E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1BC2FC7-488A-418B-90BC-14D40CC33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5C41F87-4DD6-4A88-8659-98C1C2C9F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D7EA982-7E8C-407E-81E3-1DAF83E73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33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A4D76B-EFC3-4787-B3B3-1EDE4B1F1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844D74C-D912-40E3-89A1-D1679E065E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5B9ABA7-B2CE-47FB-B288-A975E9CE1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1D66EE4-4C08-4497-88B9-E0AAB85F1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F1961D3-13D7-466F-864C-836F6C196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08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6BCE3B4-7E20-43D6-A35A-B005E4A55B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AEF99FC-E210-4F12-9C87-F819313370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35D2CE8-7597-4FC9-868B-63191F428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A3A3DD6-F4A8-44DA-A1E9-847D04C96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5DB97DC-F01B-4B5A-979E-182B7ECB6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608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3BD9A3-E863-4F48-9A70-3CF94F42B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4BC7ED8-DD82-481B-9E77-82C3B7C13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C406EBD-CEBC-4E53-B175-C916C9D39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DA66152-3439-4151-B281-A7B173433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BFE63EF-EC98-4974-982A-2DC54CBCF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51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2B985D-404F-4B09-A59D-6DCAFAE72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A103271-D18C-4818-850F-CF6CAA385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7BC9E4F-A204-41E6-9579-B89EF183C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EDBEB7A-BF9F-4797-A5D2-95C18D9B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632AF2D-0C0E-4B2B-941D-F3F4D4815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597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DD1153-EFA3-4818-BAEB-EF78D2575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84B9968-4EC6-45CE-BE56-1B22EBB181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3A022E2-F9F0-493D-B8B3-A01309113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94B331B-2521-4C29-B346-C683D5915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A02FF9D-F31B-4904-9A08-33D24BFCF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B83FEFA-26DE-4FDF-B7CC-0175DA0FF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933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501320-FDD2-4033-BAD4-50892454F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9B5C6D8-893B-4579-9EE2-468CFBBC3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5DA6556-93AB-49B3-B937-DE8D23A7CC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06D03FD-28BB-4A8B-891E-61D13B9DDD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BA74D05-E649-4F17-B678-03623D9740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7E7E572-6484-4048-B7AA-9F65E1E55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5DC612D-C00C-4F80-9C12-41C6AD84F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EDCF92A-10F2-4BE6-8966-154A611BA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08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D842D9-0C51-48DA-9F79-664A50217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343293C-F6F7-47E6-8EF0-B6B9C593E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F2ED900-80B6-423C-B913-1653A93CB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FA9A215-2669-4F1D-8CF0-5A57821BF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437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FB69BED-6DDA-47C3-B8C1-E5651F5A1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8E6F44A-9565-4FB2-8C27-625A71983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490B7AF-644A-4037-8953-B829B3AC7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06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CD5A92-39D8-4E75-9981-601F395DE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1618EDC-12AE-4C3E-B12C-3EC50819A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EB26CA8-CC58-4505-B7A6-FF8C2636C2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5CEF2FC-3C09-4FC2-80E7-10856BDB4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12A1F63-EA47-48AD-93C4-AC05B64F2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D9ABAED-BC5E-48B1-ADE1-F27FCD45D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442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E29120-0B47-402F-AAD4-50076E2D0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4BBC90A-3BBA-4FDE-B4F8-4AF9538AE4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42669E3-F172-40FC-A7D4-638CC1C51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B933546-0630-4354-AFFD-1CEDCD9E4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F3082B5-E594-4A3E-A943-274013009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16D5ECF-1A21-40EC-93F6-8FE943BE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85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050B68-9B87-4ECD-9724-175927F92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1B60044-615C-492C-ACB7-01D261462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3794B38-4364-4526-88C9-2FD0675E7C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21AF-B897-4649-8D5B-F7B512EED7C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A056735-2D15-4A6E-B6D2-B7930D690F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CBEC228-050E-482E-87E6-D9479914F1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D9606-EC67-443F-82C3-B15AD0340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327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C20F2DAE-4744-42F2-8A16-EC6FDB4AB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5B683F-C44A-4D77-ABF6-474EE421F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846" y="1616545"/>
            <a:ext cx="8815754" cy="2387600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latin typeface="+mn-lt"/>
              </a:rPr>
              <a:t>«Как животные </a:t>
            </a:r>
            <a:br>
              <a:rPr lang="ru-RU" b="1" i="1" dirty="0">
                <a:solidFill>
                  <a:srgbClr val="002060"/>
                </a:solidFill>
                <a:latin typeface="+mn-lt"/>
              </a:rPr>
            </a:br>
            <a:r>
              <a:rPr lang="ru-RU" b="1" i="1" dirty="0">
                <a:solidFill>
                  <a:srgbClr val="002060"/>
                </a:solidFill>
                <a:latin typeface="+mn-lt"/>
              </a:rPr>
              <a:t>помогают  человеку»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518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1DBB91-A14A-49CB-85E3-439A51078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54E0C2-9E1B-4AB4-99C6-2231C0D1B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xmlns="" id="{AD7C5937-283E-43B3-A44F-54C0D1B06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2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017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E77239-F00A-4653-A0E0-041A89C15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6EEB2EF-6DA9-43F8-95DD-D1C1CF1A9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xmlns="" id="{10F0EDFC-F6FA-433B-BE33-D8CB42FE8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7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758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F9D4C4-2717-4528-821E-E7BAA17F5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5EBF39-0B8E-451E-B379-F0C4A1FA82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xmlns="" id="{72BD116E-75AE-440B-884A-8D6A8D45C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523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034E8F-7D66-411C-8504-FC237B858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07BA69D-6851-4915-A5D4-2DCDCD882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xmlns="" id="{17DDD4DA-6DC7-46FF-B436-FF9C6A672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327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7480DA-969D-434C-9856-EEF5BC016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74EECA3-3317-4E8D-9D26-B0AC1A4447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xmlns="" id="{632CD180-DF1B-4F8C-BA82-47A95267D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983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FFDBD4-5110-46C7-8C67-0B0282652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7490C55-2FD3-4D10-B5C1-C1037F0F1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xmlns="" id="{C02E92A0-69F6-4C24-807C-41E98C8029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108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4A85ABA-F53E-46AD-A0DE-EE8AE7635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DF0A1EF-128A-4563-911D-82BF5550EC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xmlns="" id="{3ACDE10F-7CA0-47D7-BD53-807D402C7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732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9DFCF0-B718-420C-8CAA-46F2D8AED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7064B3-A98B-4EB4-849C-847EF6C4E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xmlns="" id="{27E72539-015B-4C43-8A37-ADEBCE0414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12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518461D-4B3F-4749-9C53-508C51BD3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0AE72C4-67AD-4AB1-A7FC-BD49B82E5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>
            <a:extLst>
              <a:ext uri="{FF2B5EF4-FFF2-40B4-BE49-F238E27FC236}">
                <a16:creationId xmlns:a16="http://schemas.microsoft.com/office/drawing/2014/main" xmlns="" id="{3A57E269-1390-4CF4-9EB1-1F4DB83A0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8819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531BECC-933C-4CD5-807D-253039137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2D0EDEE-F93B-46C8-A7F3-97FCA87F32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xmlns="" id="{29F2F169-98CB-4D3B-9AF3-16EBFA027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322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96B7E8-E415-42FB-8C6E-78C5071E46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324DE40-2A6A-45B8-B8F2-F9D629C1AE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6B4629F1-6581-403B-97F7-EFE751AB3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0636"/>
            <a:ext cx="1219200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93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6FBA60-141F-4A7C-A763-C1F7FDB86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6F05D46-D45D-4F70-8FC2-8537A78D6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xmlns="" id="{2F6262E1-65B8-4CF4-8566-D07ABEE17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862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30BFF5-A009-400C-AFB6-7B04D9B09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2039508-BC8E-4A9F-B941-17E9B7BA6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17E48540-CDB3-4C24-A97E-A81E6E9DA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148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99B230-9E6C-417C-B04F-3B0824F5E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8FCEC0A-684A-4510-889A-09602A424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0A5C53EC-A5AC-45C2-9CA1-257D9EEE0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9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2C5E77-5E49-40BC-B88F-19B8084EC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9ED1C5-8470-4208-BB47-428E6F363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E5F02DA9-96E6-4BC4-821B-C13CD64EB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0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048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265819-DFE0-48AF-9F17-6396EBFEB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8EBEBC4-B0E9-4910-9FB2-D3DFCFE1A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702FAB34-3FEE-4585-ADAF-8CA5DCC48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911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20D4ED-5C71-42B2-B1A5-E23EE8FD2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A6083E-6854-451C-964B-44DCF2C3A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5DB8A7E7-C4B8-4330-AE2E-3A4E71CE5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695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3C12E7-975F-4BB2-A5FD-EDE16DC08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77E16A3-03E4-47CC-93EA-2D5D10F11B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xmlns="" id="{F980AD2E-A195-4690-B084-22E6FC0B6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119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DCCFA0C-0CBC-45A0-9CFC-828B62EC4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AD045FD-0672-408B-872C-4498B8EDB3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532091D8-41D7-4878-98D9-60F04E784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1685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</Words>
  <Application>Microsoft Office PowerPoint</Application>
  <PresentationFormat>Широкоэкранный</PresentationFormat>
  <Paragraphs>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«Как животные  помогают  человеку»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животные  помогают  человеку»</dc:title>
  <dc:creator>Михаил Сластников</dc:creator>
  <cp:lastModifiedBy>Lenovo</cp:lastModifiedBy>
  <cp:revision>4</cp:revision>
  <dcterms:created xsi:type="dcterms:W3CDTF">2021-12-12T13:05:15Z</dcterms:created>
  <dcterms:modified xsi:type="dcterms:W3CDTF">2022-11-29T03:00:29Z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2349074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