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0" r:id="rId8"/>
    <p:sldId id="265" r:id="rId9"/>
    <p:sldId id="264" r:id="rId10"/>
    <p:sldId id="267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inao\Desktop\VID_20211214_141143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inao\Desktop\&#1040;&#1085;&#1075;&#1077;&#1083;&#1080;&#1085;&#1072;,&#1056;&#1086;&#1079;&#1072;&#1083;&#1080;&#1085;&#1072;,&#1048;&#1088;&#1077;&#1085;&#1072;%20&#1060;&#1072;&#1081;&#1088;&#1091;&#1096;&#1080;&#1085;&#1099;%20-%20&#9829;&#1048;&#1081;&#1101;%20&#1052;&#1080;&#1095;&#1101;&#1101;&#1088;&#1101;&#9829;%20&#1048;&#1081;&#1101;%20&#1084;&#1080;&#1095;&#1101;&#1101;&#1088;&#1101;%20&#1069;&#1083;&#1073;&#1101;&#1093;&#1093;&#1101;%20&#1091;&#1101;&#1088;...&#1101;%20&#1057;&#1099;&#1076;&#1100;&#1072;&#1072;&#1081;&#1072;%20&#1089;&#1099;&#1083;&#1076;&#1100;&#1072;&#1088;&#1075;&#1072;%20&#1048;&#1081;&#1101;,%20&#1080;&#1081;&#1101;%20&#1084;&#1080;&#1095;&#1101;&#1101;&#1088;&#1101;%20&#1057;&#1099;&#1088;&#1076;&#1099;&#1082;%20&#1082;&#1101;&#1088;&#1101;.%20(www.hotplayer.ru)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inao\Desktop\InShot_20211206_220604279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sah.wikipedia.org/wiki/%D0%93%D0%BE%D1%80%D0%BD%D0%B0%D0%B9_%D1%83%D0%BB%D1%83%D1%83%D2%BB%D0%B0" TargetMode="External"/><Relationship Id="rId2" Type="http://schemas.openxmlformats.org/officeDocument/2006/relationships/hyperlink" Target="https://infourok.ru/go.html?href=https://sah.wikipedia.org/wiki/%D0%9C%D1%8B%D1%82%D0%B0%D0%B0%D1%85_%D0%BD%D1%8D%D2%BB%D0%B8%D0%BB%D0%B8%D1%8D%D0%B3%D1%8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infourok.ru/go.html?href=https://sah.wikipedia.org/wiki/%D0%A1%D0%B0%D1%85%D0%B0_%D0%B3%D1%83%D0%B1%D0%B5%D1%80%D0%BD%D0%B8%D1%8F%D1%82%D0%B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sah.wikipedia.org/wiki/1828" TargetMode="External"/><Relationship Id="rId2" Type="http://schemas.openxmlformats.org/officeDocument/2006/relationships/hyperlink" Target="https://infourok.ru/go.html?href=https://sah.wikipedia.org/w/index.php?title=28_%D0%BA%D2%AF%D0%BD%D2%AF%D0%B3%D1%8D%D1%80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s://infourok.ru/go.html?href=https://sah.wikipedia.org/wiki/1910" TargetMode="External"/><Relationship Id="rId4" Type="http://schemas.openxmlformats.org/officeDocument/2006/relationships/hyperlink" Target="https://infourok.ru/go.html?href=https://sah.wikipedia.org/w/index.php?title=%D0%AF%D1%81%D0%BD%D0%B0%D1%8F_%D0%9F%D0%BE%D0%BB%D1%8F%D0%BD%D0%B0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2786082"/>
          </a:xfrm>
        </p:spPr>
        <p:txBody>
          <a:bodyPr>
            <a:normAutofit/>
          </a:bodyPr>
          <a:lstStyle/>
          <a:p>
            <a:pPr algn="ctr"/>
            <a:r>
              <a:rPr lang="sah-RU" dirty="0" smtClean="0"/>
              <a:t>Софрон Данилов «Икки ийэ, икки кыыс»,</a:t>
            </a:r>
            <a:br>
              <a:rPr lang="sah-RU" dirty="0" smtClean="0"/>
            </a:br>
            <a:r>
              <a:rPr lang="sah-RU" dirty="0" smtClean="0"/>
              <a:t> Лев Толстой «Уолаттар 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4643446"/>
            <a:ext cx="3552828" cy="1812290"/>
          </a:xfrm>
        </p:spPr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Оскуола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ТамалаканскаяСОШ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Учуутал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Оконешникова Александра Ивановна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Кылаас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Литератураҕа 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аҕыы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sah-RU" dirty="0" smtClean="0"/>
              <a:t>Ырыа ийэбитигэр анаан</a:t>
            </a:r>
            <a:endParaRPr lang="ru-RU" dirty="0"/>
          </a:p>
        </p:txBody>
      </p:sp>
      <p:pic>
        <p:nvPicPr>
          <p:cNvPr id="4" name="VID_20211214_14114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1357298"/>
            <a:ext cx="7286676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йэ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7429552" cy="59563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ah-RU" dirty="0" smtClean="0"/>
              <a:t>Дьиэҕэ сорудах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Ийэм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ту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һунан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кинигэ салаалара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Ийэм илиитэ;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Ийэм мичээрэ;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Ийэм хомойуута;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Ийэ туһунан хоһоон айыы.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Ийэ</a:t>
            </a:r>
            <a:r>
              <a:rPr lang="ru-RU" dirty="0" smtClean="0"/>
              <a:t>» </a:t>
            </a:r>
            <a:r>
              <a:rPr lang="ru-RU" dirty="0" err="1" smtClean="0"/>
              <a:t>Лисачев</a:t>
            </a:r>
            <a:r>
              <a:rPr lang="ru-RU" dirty="0" smtClean="0"/>
              <a:t> Данил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сир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үрдүгэр күндү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тыл,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күңңэ тэңнээх күндү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тыл,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сүрэ</a:t>
            </a:r>
            <a:r>
              <a:rPr lang="sah-RU" i="1" dirty="0" smtClean="0">
                <a:latin typeface="Times New Roman" pitchFamily="18" charset="0"/>
                <a:cs typeface="Times New Roman" pitchFamily="18" charset="0"/>
              </a:rPr>
              <a:t>ҕ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минньитэр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күндү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тыл,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Амарах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истиң, иһирэх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тыл.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Суос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со5отох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биир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тылга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Аан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дойду бары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кэрэтэ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Олох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сал</a:t>
            </a:r>
            <a:r>
              <a:rPr lang="sah-RU" i="1" dirty="0" smtClean="0">
                <a:latin typeface="Times New Roman" pitchFamily="18" charset="0"/>
                <a:cs typeface="Times New Roman" pitchFamily="18" charset="0"/>
              </a:rPr>
              <a:t>ҕ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анар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ута</a:t>
            </a:r>
            <a:r>
              <a:rPr lang="sah-RU" i="1" dirty="0" smtClean="0">
                <a:latin typeface="Times New Roman" pitchFamily="18" charset="0"/>
                <a:cs typeface="Times New Roman" pitchFamily="18" charset="0"/>
              </a:rPr>
              <a:t>ҕ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а,</a:t>
            </a:r>
          </a:p>
          <a:p>
            <a:pPr algn="ct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Түмүллэн сылдьар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быһыыта.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Ангелина,Розалина,Ирена Файрушины - ♥Ийэ Мичээрэ♥ Ийэ мичээрэ Элбэххэ уэр...э Сыдьаайа сылдьарга Ийэ, ийэ мичээрэ Сырдык кэрэ.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000892" y="4214818"/>
            <a:ext cx="1571636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3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err="1" smtClean="0"/>
              <a:t>Ийэлэргэ</a:t>
            </a:r>
            <a:r>
              <a:rPr lang="ru-RU" dirty="0" smtClean="0"/>
              <a:t> э5эрдэ видео</a:t>
            </a:r>
            <a:endParaRPr lang="ru-RU" dirty="0"/>
          </a:p>
        </p:txBody>
      </p:sp>
      <p:pic>
        <p:nvPicPr>
          <p:cNvPr id="6" name="InShot_20211206_220604279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1571612"/>
            <a:ext cx="7715304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Данилов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Софрон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Петрович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(19.04.1922, 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Мытаах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нэһилиэгэ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Арҕаа Хаҥалас улууһа,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Саха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губернията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— 07.09.1993) —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норуодунай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суруйааччыта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ССРС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суруйааччыларын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Сойууһун чилиэнэ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(1949).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ofron_Danilov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311853" y="1609725"/>
            <a:ext cx="352969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Икки</a:t>
            </a:r>
            <a:r>
              <a:rPr lang="ru-RU" dirty="0" smtClean="0"/>
              <a:t> </a:t>
            </a:r>
            <a:r>
              <a:rPr lang="ru-RU" dirty="0" err="1" smtClean="0"/>
              <a:t>ийэ</a:t>
            </a:r>
            <a:r>
              <a:rPr lang="ru-RU" dirty="0" smtClean="0"/>
              <a:t>. </a:t>
            </a:r>
            <a:r>
              <a:rPr lang="ru-RU" dirty="0" err="1" smtClean="0"/>
              <a:t>Икки</a:t>
            </a:r>
            <a:r>
              <a:rPr lang="ru-RU" dirty="0" smtClean="0"/>
              <a:t> </a:t>
            </a:r>
            <a:r>
              <a:rPr lang="ru-RU" dirty="0" err="1" smtClean="0"/>
              <a:t>кыыс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8" name="Содержимое 7" descr="IMG_20211206_1704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285720" y="1285858"/>
            <a:ext cx="7572428" cy="53578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64294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Сынньалаҥ кэм</a:t>
            </a:r>
            <a:endParaRPr lang="ru-RU" dirty="0"/>
          </a:p>
        </p:txBody>
      </p:sp>
      <p:pic>
        <p:nvPicPr>
          <p:cNvPr id="4" name="Содержимое 3" descr="мытье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071546"/>
            <a:ext cx="2264020" cy="1796122"/>
          </a:xfrm>
        </p:spPr>
      </p:pic>
      <p:pic>
        <p:nvPicPr>
          <p:cNvPr id="5" name="Рисунок 4" descr="по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357562"/>
            <a:ext cx="3718560" cy="3500438"/>
          </a:xfrm>
          <a:prstGeom prst="rect">
            <a:avLst/>
          </a:prstGeom>
        </p:spPr>
      </p:pic>
      <p:pic>
        <p:nvPicPr>
          <p:cNvPr id="6" name="Рисунок 5" descr="стир.jf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1000108"/>
            <a:ext cx="2507946" cy="3145172"/>
          </a:xfrm>
          <a:prstGeom prst="rect">
            <a:avLst/>
          </a:prstGeom>
        </p:spPr>
      </p:pic>
      <p:pic>
        <p:nvPicPr>
          <p:cNvPr id="7" name="Рисунок 6" descr="утюг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572008"/>
            <a:ext cx="4786314" cy="1978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 Николаевич Толстой -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нуучча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аатырбыт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суруйааччыта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публицист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религиознай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деятель.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Атырдьах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ыйын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28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күнүгэр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балаҕан ыйын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9) 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1828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сыллаахха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Туула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губерниятыгар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Ясная Поляна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диэн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сиргэ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төрөөбүт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сэтинньи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7 (20)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күнүгэр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1910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сыллаахха,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Тамбовскай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губерния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Астапово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станциятыгар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өлбүтэ</a:t>
            </a:r>
            <a:r>
              <a:rPr lang="ru-RU" sz="1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ев толстой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057267" y="1609725"/>
            <a:ext cx="4038865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14356"/>
          <a:ext cx="7239000" cy="5681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r>
                        <a:rPr lang="sah-RU" dirty="0" smtClean="0">
                          <a:latin typeface="Times New Roman" pitchFamily="18" charset="0"/>
                          <a:cs typeface="Times New Roman" pitchFamily="18" charset="0"/>
                        </a:rPr>
                        <a:t>Боппуруостар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ah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Софрон Данилов “Икки кыыс икки ийэ”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ah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Лев Толстой “Уолаттар”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ah-RU" sz="1600" dirty="0">
                          <a:latin typeface="Times New Roman"/>
                          <a:ea typeface="Times New Roman"/>
                          <a:cs typeface="Times New Roman"/>
                        </a:rPr>
                        <a:t>Ийэлэр кыргыттарын уонна уолаттарын туһунан туох диэн кэпсээтилэр</a:t>
                      </a:r>
                      <a:r>
                        <a:rPr lang="sah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ah-RU" sz="1600" dirty="0">
                          <a:latin typeface="Times New Roman"/>
                          <a:ea typeface="Times New Roman"/>
                          <a:cs typeface="Times New Roman"/>
                        </a:rPr>
                        <a:t>Ийэлэр тугунан киэҥ туттар эбиттэрий</a:t>
                      </a:r>
                      <a:r>
                        <a:rPr lang="sah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ah-RU" sz="1600" dirty="0">
                          <a:latin typeface="Times New Roman"/>
                          <a:ea typeface="Times New Roman"/>
                          <a:cs typeface="Times New Roman"/>
                        </a:rPr>
                        <a:t>Кыргыттар, уолаттар </a:t>
                      </a:r>
                      <a:r>
                        <a:rPr lang="sah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хаачыстыбалара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ah-RU" sz="1600" dirty="0">
                          <a:latin typeface="Times New Roman"/>
                          <a:ea typeface="Times New Roman"/>
                          <a:cs typeface="Times New Roman"/>
                        </a:rPr>
                        <a:t>Кыргыттар, уолаттар үчүгэй </a:t>
                      </a:r>
                      <a:r>
                        <a:rPr lang="sah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быһыылара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ah-RU" sz="1600" dirty="0">
                          <a:latin typeface="Times New Roman"/>
                          <a:ea typeface="Times New Roman"/>
                          <a:cs typeface="Times New Roman"/>
                        </a:rPr>
                        <a:t>Хайа айымньыга оҕолор ордук майгылара көстөрүй?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43174" y="1357298"/>
            <a:ext cx="3786214" cy="37862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ийэ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429388" y="3214686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5"/>
          </p:cNvCxnSpPr>
          <p:nvPr/>
        </p:nvCxnSpPr>
        <p:spPr>
          <a:xfrm rot="16200000" flipH="1">
            <a:off x="5946347" y="4517596"/>
            <a:ext cx="840230" cy="9831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4"/>
          </p:cNvCxnSpPr>
          <p:nvPr/>
        </p:nvCxnSpPr>
        <p:spPr>
          <a:xfrm rot="16200000" flipH="1">
            <a:off x="4125512" y="5554281"/>
            <a:ext cx="857256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7"/>
          </p:cNvCxnSpPr>
          <p:nvPr/>
        </p:nvCxnSpPr>
        <p:spPr>
          <a:xfrm rot="5400000" flipH="1" flipV="1">
            <a:off x="5982066" y="1178703"/>
            <a:ext cx="625916" cy="840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</p:cNvCxnSpPr>
          <p:nvPr/>
        </p:nvCxnSpPr>
        <p:spPr>
          <a:xfrm rot="5400000">
            <a:off x="2321705" y="4696192"/>
            <a:ext cx="983106" cy="768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1428728" y="314324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2285984" y="1285860"/>
            <a:ext cx="84023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0"/>
          </p:cNvCxnSpPr>
          <p:nvPr/>
        </p:nvCxnSpPr>
        <p:spPr>
          <a:xfrm rot="5400000" flipH="1" flipV="1">
            <a:off x="4125512" y="910811"/>
            <a:ext cx="85725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469</TotalTime>
  <Words>137</Words>
  <PresentationFormat>Экран (4:3)</PresentationFormat>
  <Paragraphs>37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Софрон Данилов «Икки ийэ, икки кыыс»,  Лев Толстой «Уолаттар »</vt:lpstr>
      <vt:lpstr>«Ийэ» Лисачев Данил</vt:lpstr>
      <vt:lpstr>Ийэлэргэ э5эрдэ видео</vt:lpstr>
      <vt:lpstr>Данилов Софрон Петрович (19.04.1922, Мытаах нэһилиэгэ, Арҕаа Хаҥалас улууһа, Саха губернията — 07.09.1993) — саха норуодунай суруйааччыта, ССРС суруйааччыларын Сойууһун чилиэнэ (1949).</vt:lpstr>
      <vt:lpstr>«Икки ийэ. Икки кыыс» </vt:lpstr>
      <vt:lpstr>Сынньалаҥ кэм</vt:lpstr>
      <vt:lpstr>Лев Николаевич Толстой - нуучча аатырбыт суруйааччыта, публицист уонна религиознай деятель. Атырдьах ыйын 28 күнүгэр (балаҕан ыйын 9) 1828 сыллаахха, Туула губерниятыгар Ясная Поляна диэн сиргэ төрөөбүт, сэтинньи 7 (20) күнүгэр 1910сыллаахха, Тамбовскай губерния Астапово станциятыгар өлбүтэ.</vt:lpstr>
      <vt:lpstr>Слайд 8</vt:lpstr>
      <vt:lpstr>Слайд 9</vt:lpstr>
      <vt:lpstr>Ырыа ийэбитигэр анаан</vt:lpstr>
      <vt:lpstr>Слайд 11</vt:lpstr>
      <vt:lpstr>Дьиэҕэ сорудах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ainao</dc:creator>
  <cp:lastModifiedBy>Пользователь Windows</cp:lastModifiedBy>
  <cp:revision>43</cp:revision>
  <dcterms:created xsi:type="dcterms:W3CDTF">2021-11-29T08:09:47Z</dcterms:created>
  <dcterms:modified xsi:type="dcterms:W3CDTF">2021-12-14T05:17:47Z</dcterms:modified>
</cp:coreProperties>
</file>