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2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12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7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49.png"/><Relationship Id="rId3" Type="http://schemas.openxmlformats.org/officeDocument/2006/relationships/image" Target="../media/image12.png"/><Relationship Id="rId7" Type="http://schemas.openxmlformats.org/officeDocument/2006/relationships/image" Target="../media/image44.png"/><Relationship Id="rId12" Type="http://schemas.openxmlformats.org/officeDocument/2006/relationships/image" Target="../media/image4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47.png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52.png"/><Relationship Id="rId9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52.png"/><Relationship Id="rId9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3" Type="http://schemas.openxmlformats.org/officeDocument/2006/relationships/image" Target="../media/image53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image" Target="../media/image52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80.png"/><Relationship Id="rId5" Type="http://schemas.openxmlformats.org/officeDocument/2006/relationships/image" Target="../media/image56.png"/><Relationship Id="rId15" Type="http://schemas.openxmlformats.org/officeDocument/2006/relationships/image" Target="../media/image59.png"/><Relationship Id="rId10" Type="http://schemas.openxmlformats.org/officeDocument/2006/relationships/image" Target="../media/image79.png"/><Relationship Id="rId4" Type="http://schemas.openxmlformats.org/officeDocument/2006/relationships/image" Target="../media/image55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2.png"/><Relationship Id="rId3" Type="http://schemas.openxmlformats.org/officeDocument/2006/relationships/image" Target="../media/image52.png"/><Relationship Id="rId7" Type="http://schemas.openxmlformats.org/officeDocument/2006/relationships/image" Target="../media/image67.png"/><Relationship Id="rId12" Type="http://schemas.openxmlformats.org/officeDocument/2006/relationships/image" Target="../media/image8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image" Target="../media/image79.png"/><Relationship Id="rId5" Type="http://schemas.openxmlformats.org/officeDocument/2006/relationships/image" Target="../media/image64.png"/><Relationship Id="rId10" Type="http://schemas.openxmlformats.org/officeDocument/2006/relationships/image" Target="../media/image86.png"/><Relationship Id="rId4" Type="http://schemas.openxmlformats.org/officeDocument/2006/relationships/image" Target="../media/image63.png"/><Relationship Id="rId9" Type="http://schemas.openxmlformats.org/officeDocument/2006/relationships/image" Target="../media/image85.png"/><Relationship Id="rId14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93.png"/><Relationship Id="rId3" Type="http://schemas.openxmlformats.org/officeDocument/2006/relationships/image" Target="../media/image52.png"/><Relationship Id="rId7" Type="http://schemas.openxmlformats.org/officeDocument/2006/relationships/image" Target="../media/image73.png"/><Relationship Id="rId12" Type="http://schemas.openxmlformats.org/officeDocument/2006/relationships/image" Target="../media/image9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91.png"/><Relationship Id="rId5" Type="http://schemas.openxmlformats.org/officeDocument/2006/relationships/image" Target="../media/image71.png"/><Relationship Id="rId10" Type="http://schemas.openxmlformats.org/officeDocument/2006/relationships/image" Target="../media/image90.png"/><Relationship Id="rId4" Type="http://schemas.openxmlformats.org/officeDocument/2006/relationships/image" Target="../media/image70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12" Type="http://schemas.openxmlformats.org/officeDocument/2006/relationships/image" Target="../media/image10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11" Type="http://schemas.openxmlformats.org/officeDocument/2006/relationships/image" Target="../media/image104.png"/><Relationship Id="rId5" Type="http://schemas.openxmlformats.org/officeDocument/2006/relationships/image" Target="../media/image99.png"/><Relationship Id="rId10" Type="http://schemas.openxmlformats.org/officeDocument/2006/relationships/image" Target="../media/image60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03.png"/><Relationship Id="rId3" Type="http://schemas.openxmlformats.org/officeDocument/2006/relationships/image" Target="../media/image107.png"/><Relationship Id="rId7" Type="http://schemas.openxmlformats.org/officeDocument/2006/relationships/image" Target="../media/image67.png"/><Relationship Id="rId12" Type="http://schemas.openxmlformats.org/officeDocument/2006/relationships/image" Target="../media/image113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image" Target="../media/image112.png"/><Relationship Id="rId5" Type="http://schemas.openxmlformats.org/officeDocument/2006/relationships/image" Target="../media/image84.png"/><Relationship Id="rId10" Type="http://schemas.openxmlformats.org/officeDocument/2006/relationships/image" Target="../media/image111.png"/><Relationship Id="rId4" Type="http://schemas.openxmlformats.org/officeDocument/2006/relationships/image" Target="../media/image108.png"/><Relationship Id="rId9" Type="http://schemas.openxmlformats.org/officeDocument/2006/relationships/image" Target="../media/image110.png"/><Relationship Id="rId14" Type="http://schemas.openxmlformats.org/officeDocument/2006/relationships/image" Target="../media/image1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03.png"/><Relationship Id="rId3" Type="http://schemas.openxmlformats.org/officeDocument/2006/relationships/image" Target="../media/image116.png"/><Relationship Id="rId7" Type="http://schemas.openxmlformats.org/officeDocument/2006/relationships/image" Target="../media/image74.png"/><Relationship Id="rId12" Type="http://schemas.openxmlformats.org/officeDocument/2006/relationships/image" Target="../media/image121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120.png"/><Relationship Id="rId5" Type="http://schemas.openxmlformats.org/officeDocument/2006/relationships/image" Target="../media/image72.png"/><Relationship Id="rId10" Type="http://schemas.openxmlformats.org/officeDocument/2006/relationships/image" Target="../media/image119.png"/><Relationship Id="rId4" Type="http://schemas.openxmlformats.org/officeDocument/2006/relationships/image" Target="../media/image117.png"/><Relationship Id="rId9" Type="http://schemas.openxmlformats.org/officeDocument/2006/relationships/image" Target="../media/image100.png"/><Relationship Id="rId14" Type="http://schemas.openxmlformats.org/officeDocument/2006/relationships/image" Target="../media/image1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me4math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025" y="214290"/>
            <a:ext cx="874177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85210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1"/>
            <a:ext cx="814393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571744"/>
            <a:ext cx="1535918" cy="357190"/>
          </a:xfrm>
          <a:prstGeom prst="rect">
            <a:avLst/>
          </a:prstGeom>
          <a:noFill/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643181"/>
            <a:ext cx="1500198" cy="348883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19" y="3000372"/>
            <a:ext cx="1464479" cy="357190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3" y="3071810"/>
            <a:ext cx="1464479" cy="357190"/>
          </a:xfrm>
          <a:prstGeom prst="rect">
            <a:avLst/>
          </a:prstGeom>
          <a:noFill/>
        </p:spPr>
      </p:pic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429000"/>
            <a:ext cx="3957665" cy="428628"/>
          </a:xfrm>
          <a:prstGeom prst="rect">
            <a:avLst/>
          </a:prstGeom>
          <a:noFill/>
        </p:spPr>
      </p:pic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429000"/>
            <a:ext cx="3971953" cy="428628"/>
          </a:xfrm>
          <a:prstGeom prst="rect">
            <a:avLst/>
          </a:prstGeom>
          <a:noFill/>
        </p:spPr>
      </p:pic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8" name="Picture 2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929066"/>
            <a:ext cx="1910967" cy="357190"/>
          </a:xfrm>
          <a:prstGeom prst="rect">
            <a:avLst/>
          </a:prstGeom>
          <a:noFill/>
        </p:spPr>
      </p:pic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51" name="Picture 2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4000504"/>
            <a:ext cx="1910967" cy="357190"/>
          </a:xfrm>
          <a:prstGeom prst="rect">
            <a:avLst/>
          </a:prstGeom>
          <a:noFill/>
        </p:spPr>
      </p:pic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54" name="Picture 2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429132"/>
            <a:ext cx="1982405" cy="357190"/>
          </a:xfrm>
          <a:prstGeom prst="rect">
            <a:avLst/>
          </a:prstGeom>
          <a:noFill/>
        </p:spPr>
      </p:pic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57" name="Picture 29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357694"/>
            <a:ext cx="1982405" cy="357190"/>
          </a:xfrm>
          <a:prstGeom prst="rect">
            <a:avLst/>
          </a:prstGeom>
          <a:noFill/>
        </p:spPr>
      </p:pic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60" name="Picture 3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786322"/>
            <a:ext cx="2778144" cy="571504"/>
          </a:xfrm>
          <a:prstGeom prst="rect">
            <a:avLst/>
          </a:prstGeom>
          <a:noFill/>
        </p:spPr>
      </p:pic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63" name="Picture 35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714884"/>
            <a:ext cx="2778144" cy="571504"/>
          </a:xfrm>
          <a:prstGeom prst="rect">
            <a:avLst/>
          </a:prstGeom>
          <a:noFill/>
        </p:spPr>
      </p:pic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66" name="Picture 38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05" y="5357826"/>
            <a:ext cx="7393833" cy="642942"/>
          </a:xfrm>
          <a:prstGeom prst="rect">
            <a:avLst/>
          </a:prstGeom>
          <a:noFill/>
        </p:spPr>
      </p:pic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1472" y="6150114"/>
            <a:ext cx="166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5,5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1815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69"/>
            <a:ext cx="7676426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325309"/>
            <a:ext cx="1571636" cy="365497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6987" y="2320325"/>
            <a:ext cx="1695467" cy="322857"/>
          </a:xfrm>
          <a:prstGeom prst="rect">
            <a:avLst/>
          </a:prstGeom>
          <a:noFill/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714620"/>
            <a:ext cx="1607354" cy="392038"/>
          </a:xfrm>
          <a:prstGeom prst="rect">
            <a:avLst/>
          </a:prstGeom>
          <a:noFill/>
        </p:spPr>
      </p:pic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751210"/>
            <a:ext cx="1500198" cy="365902"/>
          </a:xfrm>
          <a:prstGeom prst="rect">
            <a:avLst/>
          </a:prstGeom>
          <a:noFill/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214686"/>
            <a:ext cx="3957665" cy="428628"/>
          </a:xfrm>
          <a:prstGeom prst="rect">
            <a:avLst/>
          </a:prstGeom>
          <a:noFill/>
        </p:spPr>
      </p:pic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214686"/>
            <a:ext cx="4146976" cy="428628"/>
          </a:xfrm>
          <a:prstGeom prst="rect">
            <a:avLst/>
          </a:prstGeom>
          <a:noFill/>
        </p:spPr>
      </p:pic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714752"/>
            <a:ext cx="2000264" cy="373881"/>
          </a:xfrm>
          <a:prstGeom prst="rect">
            <a:avLst/>
          </a:prstGeom>
          <a:noFill/>
        </p:spPr>
      </p:pic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714752"/>
            <a:ext cx="1910967" cy="357190"/>
          </a:xfrm>
          <a:prstGeom prst="rect">
            <a:avLst/>
          </a:prstGeom>
          <a:noFill/>
        </p:spPr>
      </p:pic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9" name="Picture 2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1" y="4043364"/>
            <a:ext cx="3264331" cy="671520"/>
          </a:xfrm>
          <a:prstGeom prst="rect">
            <a:avLst/>
          </a:prstGeom>
          <a:noFill/>
        </p:spPr>
      </p:pic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82" name="Picture 3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000504"/>
            <a:ext cx="2982537" cy="642942"/>
          </a:xfrm>
          <a:prstGeom prst="rect">
            <a:avLst/>
          </a:prstGeom>
          <a:noFill/>
        </p:spPr>
      </p:pic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86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85" name="Picture 3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786322"/>
            <a:ext cx="6929486" cy="602564"/>
          </a:xfrm>
          <a:prstGeom prst="rect">
            <a:avLst/>
          </a:prstGeom>
          <a:noFill/>
        </p:spPr>
      </p:pic>
      <p:sp>
        <p:nvSpPr>
          <p:cNvPr id="23587" name="Rectangle 3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7158" y="5715016"/>
            <a:ext cx="18085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4,75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270" y="35308"/>
            <a:ext cx="8685009" cy="560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847674" cy="206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0"/>
            <a:ext cx="8211265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714356"/>
            <a:ext cx="869022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5" y="3643314"/>
            <a:ext cx="1535917" cy="357190"/>
          </a:xfrm>
          <a:prstGeom prst="rect">
            <a:avLst/>
          </a:prstGeom>
          <a:noFill/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071942"/>
            <a:ext cx="1607355" cy="373804"/>
          </a:xfrm>
          <a:prstGeom prst="rect">
            <a:avLst/>
          </a:prstGeom>
          <a:noFill/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00570"/>
            <a:ext cx="5357850" cy="420224"/>
          </a:xfrm>
          <a:prstGeom prst="rect">
            <a:avLst/>
          </a:prstGeom>
          <a:noFill/>
        </p:spPr>
      </p:pic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857760"/>
            <a:ext cx="2428892" cy="437638"/>
          </a:xfrm>
          <a:prstGeom prst="rect">
            <a:avLst/>
          </a:prstGeom>
          <a:noFill/>
        </p:spPr>
      </p:pic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2910" y="6150114"/>
            <a:ext cx="1949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577,6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86388"/>
            <a:ext cx="3542123" cy="404814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139" y="5715016"/>
            <a:ext cx="4351753" cy="404814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5824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00108"/>
            <a:ext cx="8468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3" y="1857364"/>
            <a:ext cx="754721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071942"/>
            <a:ext cx="1535917" cy="357190"/>
          </a:xfrm>
          <a:prstGeom prst="rect">
            <a:avLst/>
          </a:prstGeom>
          <a:noFill/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643314"/>
            <a:ext cx="2071702" cy="481791"/>
          </a:xfrm>
          <a:prstGeom prst="rect">
            <a:avLst/>
          </a:prstGeom>
          <a:noFill/>
        </p:spPr>
      </p:pic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1" y="4500570"/>
            <a:ext cx="4750627" cy="357190"/>
          </a:xfrm>
          <a:prstGeom prst="rect">
            <a:avLst/>
          </a:prstGeom>
          <a:noFill/>
        </p:spPr>
      </p:pic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0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857760"/>
            <a:ext cx="3286147" cy="388893"/>
          </a:xfrm>
          <a:prstGeom prst="rect">
            <a:avLst/>
          </a:prstGeom>
          <a:noFill/>
        </p:spPr>
      </p:pic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286388"/>
            <a:ext cx="4643470" cy="410927"/>
          </a:xfrm>
          <a:prstGeom prst="rect">
            <a:avLst/>
          </a:prstGeom>
          <a:noFill/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5786454"/>
            <a:ext cx="20717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561,2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793893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0"/>
            <a:ext cx="8449779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785926"/>
            <a:ext cx="707236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357562"/>
            <a:ext cx="1843100" cy="428628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786190"/>
            <a:ext cx="1843100" cy="428628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214818"/>
            <a:ext cx="3357586" cy="419698"/>
          </a:xfrm>
          <a:prstGeom prst="rect">
            <a:avLst/>
          </a:prstGeom>
          <a:noFill/>
        </p:spPr>
      </p:pic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2" name="Picture 1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572008"/>
            <a:ext cx="3621907" cy="428628"/>
          </a:xfrm>
          <a:prstGeom prst="rect">
            <a:avLst/>
          </a:prstGeom>
          <a:noFill/>
        </p:spPr>
      </p:pic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5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000636"/>
            <a:ext cx="4607751" cy="428628"/>
          </a:xfrm>
          <a:prstGeom prst="rect">
            <a:avLst/>
          </a:prstGeom>
          <a:noFill/>
        </p:spPr>
      </p:pic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5572140"/>
            <a:ext cx="19495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664,4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521" y="214290"/>
            <a:ext cx="8582524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847674" cy="206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0"/>
            <a:ext cx="8211265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5" y="3571876"/>
            <a:ext cx="1843100" cy="428628"/>
          </a:xfrm>
          <a:prstGeom prst="rect">
            <a:avLst/>
          </a:prstGeom>
          <a:noFill/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071942"/>
            <a:ext cx="1607355" cy="373804"/>
          </a:xfrm>
          <a:prstGeom prst="rect">
            <a:avLst/>
          </a:prstGeom>
          <a:noFill/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857760"/>
            <a:ext cx="2428892" cy="437638"/>
          </a:xfrm>
          <a:prstGeom prst="rect">
            <a:avLst/>
          </a:prstGeom>
          <a:noFill/>
        </p:spPr>
      </p:pic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642918"/>
            <a:ext cx="835824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429132"/>
            <a:ext cx="3429024" cy="428628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571876"/>
            <a:ext cx="1714512" cy="398724"/>
          </a:xfrm>
          <a:prstGeom prst="rect">
            <a:avLst/>
          </a:prstGeom>
          <a:noFill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071942"/>
            <a:ext cx="1674036" cy="389311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429132"/>
            <a:ext cx="4029103" cy="428628"/>
          </a:xfrm>
          <a:prstGeom prst="rect">
            <a:avLst/>
          </a:prstGeom>
          <a:noFill/>
        </p:spPr>
      </p:pic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857760"/>
            <a:ext cx="2143140" cy="386151"/>
          </a:xfrm>
          <a:prstGeom prst="rect">
            <a:avLst/>
          </a:prstGeom>
          <a:noFill/>
        </p:spPr>
      </p:pic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14" name="Picture 18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286388"/>
            <a:ext cx="3386161" cy="428628"/>
          </a:xfrm>
          <a:prstGeom prst="rect">
            <a:avLst/>
          </a:prstGeom>
          <a:noFill/>
        </p:spPr>
      </p:pic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17" name="Picture 21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786454"/>
            <a:ext cx="3643338" cy="428628"/>
          </a:xfrm>
          <a:prstGeom prst="rect">
            <a:avLst/>
          </a:prstGeom>
          <a:noFill/>
        </p:spPr>
      </p:pic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8596" y="6215082"/>
            <a:ext cx="3500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595,5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577,6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17,9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(мм)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57818" y="6150114"/>
            <a:ext cx="1808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17,9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286388"/>
            <a:ext cx="3542123" cy="404814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715016"/>
            <a:ext cx="3994561" cy="371587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5824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1857364"/>
            <a:ext cx="754721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071942"/>
            <a:ext cx="1535917" cy="357190"/>
          </a:xfrm>
          <a:prstGeom prst="rect">
            <a:avLst/>
          </a:prstGeom>
          <a:noFill/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643314"/>
            <a:ext cx="2071702" cy="481791"/>
          </a:xfrm>
          <a:prstGeom prst="rect">
            <a:avLst/>
          </a:prstGeom>
          <a:noFill/>
        </p:spPr>
      </p:pic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0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857760"/>
            <a:ext cx="3286147" cy="388893"/>
          </a:xfrm>
          <a:prstGeom prst="rect">
            <a:avLst/>
          </a:prstGeom>
          <a:noFill/>
        </p:spPr>
      </p:pic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286388"/>
            <a:ext cx="3929090" cy="410927"/>
          </a:xfrm>
          <a:prstGeom prst="rect">
            <a:avLst/>
          </a:prstGeom>
          <a:noFill/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429132"/>
            <a:ext cx="3071834" cy="35719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1000108"/>
            <a:ext cx="853821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643314"/>
            <a:ext cx="1843100" cy="428628"/>
          </a:xfrm>
          <a:prstGeom prst="rect">
            <a:avLst/>
          </a:prstGeom>
          <a:noFill/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3" y="4071942"/>
            <a:ext cx="1535917" cy="357190"/>
          </a:xfrm>
          <a:prstGeom prst="rect">
            <a:avLst/>
          </a:prstGeom>
          <a:noFill/>
        </p:spPr>
      </p:pic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357694"/>
            <a:ext cx="2911099" cy="357190"/>
          </a:xfrm>
          <a:prstGeom prst="rect">
            <a:avLst/>
          </a:prstGeom>
          <a:noFill/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4857760"/>
            <a:ext cx="3143273" cy="397883"/>
          </a:xfrm>
          <a:prstGeom prst="rect">
            <a:avLst/>
          </a:prstGeom>
          <a:noFill/>
        </p:spPr>
      </p:pic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1" name="Picture 17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214950"/>
            <a:ext cx="3643338" cy="428628"/>
          </a:xfrm>
          <a:prstGeom prst="rect">
            <a:avLst/>
          </a:prstGeom>
          <a:noFill/>
        </p:spPr>
      </p:pic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71472" y="5786454"/>
            <a:ext cx="29338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576 – 561,2 = 14,8 (мм)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357818" y="5857892"/>
            <a:ext cx="18085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14,8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0"/>
            <a:ext cx="8449779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85926"/>
            <a:ext cx="707236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357562"/>
            <a:ext cx="1843100" cy="428628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786190"/>
            <a:ext cx="1843100" cy="428628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214818"/>
            <a:ext cx="3357586" cy="419698"/>
          </a:xfrm>
          <a:prstGeom prst="rect">
            <a:avLst/>
          </a:prstGeom>
          <a:noFill/>
        </p:spPr>
      </p:pic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2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572008"/>
            <a:ext cx="3621907" cy="428628"/>
          </a:xfrm>
          <a:prstGeom prst="rect">
            <a:avLst/>
          </a:prstGeom>
          <a:noFill/>
        </p:spPr>
      </p:pic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5" name="Picture 1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000636"/>
            <a:ext cx="4607751" cy="428628"/>
          </a:xfrm>
          <a:prstGeom prst="rect">
            <a:avLst/>
          </a:prstGeom>
          <a:noFill/>
        </p:spPr>
      </p:pic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5572140"/>
            <a:ext cx="28456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664,4 – 656,8 = 7,6 мм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785794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286124"/>
            <a:ext cx="1843100" cy="428628"/>
          </a:xfrm>
          <a:prstGeom prst="rect">
            <a:avLst/>
          </a:prstGeom>
          <a:noFill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643314"/>
            <a:ext cx="1843100" cy="428628"/>
          </a:xfrm>
          <a:prstGeom prst="rect">
            <a:avLst/>
          </a:prstGeom>
          <a:noFill/>
        </p:spPr>
      </p:pic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4143380"/>
            <a:ext cx="3071834" cy="428628"/>
          </a:xfrm>
          <a:prstGeom prst="rect">
            <a:avLst/>
          </a:prstGeom>
          <a:noFill/>
        </p:spPr>
      </p:pic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572008"/>
            <a:ext cx="3018256" cy="428628"/>
          </a:xfrm>
          <a:prstGeom prst="rect">
            <a:avLst/>
          </a:prstGeom>
          <a:noFill/>
        </p:spPr>
      </p:pic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3" name="Picture 1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021498"/>
            <a:ext cx="3800502" cy="407766"/>
          </a:xfrm>
          <a:prstGeom prst="rect">
            <a:avLst/>
          </a:prstGeom>
          <a:noFill/>
        </p:spPr>
      </p:pic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57818" y="5643578"/>
            <a:ext cx="16674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7,6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413" y="428604"/>
            <a:ext cx="8669305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2590"/>
            <a:ext cx="8488428" cy="656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761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1357298"/>
            <a:ext cx="198727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357298"/>
            <a:ext cx="2153357" cy="3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4254" y="1857364"/>
            <a:ext cx="3579044" cy="428628"/>
          </a:xfrm>
          <a:prstGeom prst="rect">
            <a:avLst/>
          </a:prstGeom>
          <a:noFill/>
        </p:spPr>
      </p:pic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357430"/>
            <a:ext cx="3557612" cy="428628"/>
          </a:xfrm>
          <a:prstGeom prst="rect">
            <a:avLst/>
          </a:prstGeom>
          <a:noFill/>
        </p:spPr>
      </p:pic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6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7752" y="2857496"/>
            <a:ext cx="4036248" cy="428628"/>
          </a:xfrm>
          <a:prstGeom prst="rect">
            <a:avLst/>
          </a:prstGeom>
          <a:noFill/>
        </p:spPr>
      </p:pic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2" name="Picture 2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286124"/>
            <a:ext cx="3571900" cy="455019"/>
          </a:xfrm>
          <a:prstGeom prst="rect">
            <a:avLst/>
          </a:prstGeom>
          <a:noFill/>
        </p:spPr>
      </p:pic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21" name="Picture 2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857628"/>
            <a:ext cx="1648569" cy="857256"/>
          </a:xfrm>
          <a:prstGeom prst="rect">
            <a:avLst/>
          </a:prstGeom>
          <a:noFill/>
        </p:spPr>
      </p:pic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643174" y="5643578"/>
            <a:ext cx="23078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110,2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100 =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10,2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1472" y="6215082"/>
            <a:ext cx="18085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10,2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857364"/>
            <a:ext cx="4351751" cy="404814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357430"/>
            <a:ext cx="2571768" cy="463382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643446"/>
            <a:ext cx="4625871" cy="871541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632064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163555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357298"/>
            <a:ext cx="158683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857364"/>
            <a:ext cx="3071834" cy="357190"/>
          </a:xfrm>
          <a:prstGeom prst="rect">
            <a:avLst/>
          </a:prstGeom>
          <a:noFill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214554"/>
            <a:ext cx="3286147" cy="388893"/>
          </a:xfrm>
          <a:prstGeom prst="rect">
            <a:avLst/>
          </a:prstGeom>
          <a:noFill/>
        </p:spPr>
      </p:pic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643182"/>
            <a:ext cx="3929090" cy="410927"/>
          </a:xfrm>
          <a:prstGeom prst="rect">
            <a:avLst/>
          </a:prstGeom>
          <a:noFill/>
        </p:spPr>
      </p:pic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1928802"/>
            <a:ext cx="2786082" cy="357190"/>
          </a:xfrm>
          <a:prstGeom prst="rect">
            <a:avLst/>
          </a:prstGeom>
          <a:noFill/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1" y="2357430"/>
            <a:ext cx="2964677" cy="357190"/>
          </a:xfrm>
          <a:prstGeom prst="rect">
            <a:avLst/>
          </a:prstGeom>
          <a:noFill/>
        </p:spPr>
      </p:pic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27" name="Picture 1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7" y="2714620"/>
            <a:ext cx="3500462" cy="357190"/>
          </a:xfrm>
          <a:prstGeom prst="rect">
            <a:avLst/>
          </a:prstGeom>
          <a:noFill/>
        </p:spPr>
      </p:pic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30" name="Picture 1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071810"/>
            <a:ext cx="2803942" cy="357190"/>
          </a:xfrm>
          <a:prstGeom prst="rect">
            <a:avLst/>
          </a:prstGeom>
          <a:noFill/>
        </p:spPr>
      </p:pic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33" name="Picture 1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071810"/>
            <a:ext cx="2786082" cy="357190"/>
          </a:xfrm>
          <a:prstGeom prst="rect">
            <a:avLst/>
          </a:prstGeom>
          <a:noFill/>
        </p:spPr>
      </p:pic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36" name="Picture 2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643314"/>
            <a:ext cx="1511188" cy="785818"/>
          </a:xfrm>
          <a:prstGeom prst="rect">
            <a:avLst/>
          </a:prstGeom>
          <a:noFill/>
        </p:spPr>
      </p:pic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39" name="Picture 2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49902" y="4643446"/>
            <a:ext cx="3252309" cy="714380"/>
          </a:xfrm>
          <a:prstGeom prst="rect">
            <a:avLst/>
          </a:prstGeom>
          <a:noFill/>
        </p:spPr>
      </p:pic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0" y="819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71736" y="5500702"/>
            <a:ext cx="25717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100,8 – 100 = 0,8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6072206"/>
            <a:ext cx="22145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0,8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40318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173399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428736"/>
            <a:ext cx="1666890" cy="3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857364"/>
            <a:ext cx="3357586" cy="419698"/>
          </a:xfrm>
          <a:prstGeom prst="rect">
            <a:avLst/>
          </a:prstGeom>
          <a:noFill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214554"/>
            <a:ext cx="3621907" cy="428628"/>
          </a:xfrm>
          <a:prstGeom prst="rect">
            <a:avLst/>
          </a:prstGeom>
          <a:noFill/>
        </p:spPr>
      </p:pic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3" y="2643182"/>
            <a:ext cx="4071966" cy="428628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857364"/>
            <a:ext cx="3579044" cy="428628"/>
          </a:xfrm>
          <a:prstGeom prst="rect">
            <a:avLst/>
          </a:prstGeom>
          <a:noFill/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214554"/>
            <a:ext cx="3557612" cy="428628"/>
          </a:xfrm>
          <a:prstGeom prst="rect">
            <a:avLst/>
          </a:prstGeom>
          <a:noFill/>
        </p:spPr>
      </p:pic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643182"/>
            <a:ext cx="4000529" cy="410926"/>
          </a:xfrm>
          <a:prstGeom prst="rect">
            <a:avLst/>
          </a:prstGeom>
          <a:noFill/>
        </p:spPr>
      </p:pic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4" name="Picture 1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000372"/>
            <a:ext cx="3364730" cy="428628"/>
          </a:xfrm>
          <a:prstGeom prst="rect">
            <a:avLst/>
          </a:prstGeom>
          <a:noFill/>
        </p:spPr>
      </p:pic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57" name="Picture 1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000372"/>
            <a:ext cx="3343298" cy="428628"/>
          </a:xfrm>
          <a:prstGeom prst="rect">
            <a:avLst/>
          </a:prstGeom>
          <a:noFill/>
        </p:spPr>
      </p:pic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3571876"/>
            <a:ext cx="1571636" cy="817251"/>
          </a:xfrm>
          <a:prstGeom prst="rect">
            <a:avLst/>
          </a:prstGeom>
          <a:noFill/>
        </p:spPr>
      </p:pic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5863" name="Picture 2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61611" y="4500570"/>
            <a:ext cx="3101913" cy="714380"/>
          </a:xfrm>
          <a:prstGeom prst="rect">
            <a:avLst/>
          </a:prstGeom>
          <a:noFill/>
        </p:spPr>
      </p:pic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0" y="819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86050" y="5357826"/>
            <a:ext cx="20361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100 – 98,9 = 1,1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7158" y="6000768"/>
            <a:ext cx="16674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1,1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самостоятельно.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680" y="1357297"/>
            <a:ext cx="8650600" cy="475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5921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357166"/>
            <a:ext cx="866523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2437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34157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8409827" cy="57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768" y="428604"/>
            <a:ext cx="888752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/>
          </a:bodyPr>
          <a:lstStyle/>
          <a:p>
            <a:r>
              <a:rPr lang="ru-RU" dirty="0" smtClean="0"/>
              <a:t>При создании презентации были использованы материалы с сайта Ширяевой Елены Алексеевны </a:t>
            </a:r>
            <a:r>
              <a:rPr lang="en-US" dirty="0" smtClean="0">
                <a:hlinkClick r:id="rId2"/>
              </a:rPr>
              <a:t>www.time4math.ru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04" y="214290"/>
            <a:ext cx="885541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7158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12" y="4572008"/>
            <a:ext cx="871546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вал 3"/>
          <p:cNvSpPr/>
          <p:nvPr/>
        </p:nvSpPr>
        <p:spPr>
          <a:xfrm>
            <a:off x="7143768" y="1857364"/>
            <a:ext cx="1357322" cy="2428892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472" y="6000768"/>
            <a:ext cx="1737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245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43998" cy="4071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71942"/>
            <a:ext cx="857256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вал 3"/>
          <p:cNvSpPr/>
          <p:nvPr/>
        </p:nvSpPr>
        <p:spPr>
          <a:xfrm>
            <a:off x="7286644" y="1928802"/>
            <a:ext cx="1214446" cy="2143140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5286388"/>
            <a:ext cx="1737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205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10" y="0"/>
            <a:ext cx="8883108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850112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вал 3"/>
          <p:cNvSpPr/>
          <p:nvPr/>
        </p:nvSpPr>
        <p:spPr>
          <a:xfrm>
            <a:off x="5857884" y="1928802"/>
            <a:ext cx="1214446" cy="3000396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6072206"/>
            <a:ext cx="1737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195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367"/>
            <a:ext cx="8429684" cy="667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357430"/>
            <a:ext cx="4210080" cy="37687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357430"/>
            <a:ext cx="4281518" cy="37687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8286808" cy="231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215370" cy="72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714620"/>
            <a:ext cx="1843102" cy="357190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786058"/>
            <a:ext cx="1808820" cy="357190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071810"/>
            <a:ext cx="1464479" cy="357190"/>
          </a:xfrm>
          <a:prstGeom prst="rect">
            <a:avLst/>
          </a:prstGeom>
          <a:noFill/>
        </p:spPr>
      </p:pic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7" y="3071810"/>
            <a:ext cx="1571637" cy="383326"/>
          </a:xfrm>
          <a:prstGeom prst="rect">
            <a:avLst/>
          </a:prstGeom>
          <a:noFill/>
        </p:spPr>
      </p:pic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428999"/>
            <a:ext cx="3643338" cy="500067"/>
          </a:xfrm>
          <a:prstGeom prst="rect">
            <a:avLst/>
          </a:prstGeom>
          <a:noFill/>
        </p:spPr>
      </p:pic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1" y="3500437"/>
            <a:ext cx="3429025" cy="428629"/>
          </a:xfrm>
          <a:prstGeom prst="rect">
            <a:avLst/>
          </a:prstGeom>
          <a:noFill/>
        </p:spPr>
      </p:pic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000504"/>
            <a:ext cx="2143140" cy="400587"/>
          </a:xfrm>
          <a:prstGeom prst="rect">
            <a:avLst/>
          </a:prstGeom>
          <a:noFill/>
        </p:spPr>
      </p:pic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1" name="Picture 2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000504"/>
            <a:ext cx="2143140" cy="400587"/>
          </a:xfrm>
          <a:prstGeom prst="rect">
            <a:avLst/>
          </a:prstGeom>
          <a:noFill/>
        </p:spPr>
      </p:pic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4" name="Picture 28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7" y="4500570"/>
            <a:ext cx="2071701" cy="373279"/>
          </a:xfrm>
          <a:prstGeom prst="rect">
            <a:avLst/>
          </a:prstGeom>
          <a:noFill/>
        </p:spPr>
      </p:pic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7" name="Picture 31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500570"/>
            <a:ext cx="1982405" cy="357190"/>
          </a:xfrm>
          <a:prstGeom prst="rect">
            <a:avLst/>
          </a:prstGeom>
          <a:noFill/>
        </p:spPr>
      </p:pic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0" name="Picture 3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929198"/>
            <a:ext cx="2651144" cy="571504"/>
          </a:xfrm>
          <a:prstGeom prst="rect">
            <a:avLst/>
          </a:prstGeom>
          <a:noFill/>
        </p:spPr>
      </p:pic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3" name="Picture 37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857760"/>
            <a:ext cx="2928958" cy="602529"/>
          </a:xfrm>
          <a:prstGeom prst="rect">
            <a:avLst/>
          </a:prstGeom>
          <a:noFill/>
        </p:spPr>
      </p:pic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56" name="Picture 40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429264"/>
            <a:ext cx="7393833" cy="642942"/>
          </a:xfrm>
          <a:prstGeom prst="rect">
            <a:avLst/>
          </a:prstGeom>
          <a:noFill/>
        </p:spPr>
      </p:pic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5720" y="6215082"/>
            <a:ext cx="17379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0,75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103</Words>
  <PresentationFormat>Экран (4:3)</PresentationFormat>
  <Paragraphs>28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Решите самостоятельно.</vt:lpstr>
      <vt:lpstr>Слайд 25</vt:lpstr>
      <vt:lpstr>Слайд 26</vt:lpstr>
      <vt:lpstr>Слайд 27</vt:lpstr>
      <vt:lpstr>Слайд 28</vt:lpstr>
      <vt:lpstr>Слайд 29</vt:lpstr>
      <vt:lpstr>При создании презентации были использованы материалы с сайта Ширяевой Елены Алексеевны www.time4math.ru.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</cp:revision>
  <dcterms:created xsi:type="dcterms:W3CDTF">2020-11-05T06:34:09Z</dcterms:created>
  <dcterms:modified xsi:type="dcterms:W3CDTF">2022-11-30T20:27:04Z</dcterms:modified>
</cp:coreProperties>
</file>