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2" r:id="rId6"/>
    <p:sldId id="261" r:id="rId7"/>
    <p:sldId id="259" r:id="rId8"/>
    <p:sldId id="257" r:id="rId9"/>
    <p:sldId id="258" r:id="rId10"/>
    <p:sldId id="260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53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EED3-C9DF-400B-966A-0DB86941234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D4B26-B7F6-4549-B6EF-1F3653002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9900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EED3-C9DF-400B-966A-0DB86941234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D4B26-B7F6-4549-B6EF-1F3653002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0557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EED3-C9DF-400B-966A-0DB86941234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D4B26-B7F6-4549-B6EF-1F3653002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2087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EED3-C9DF-400B-966A-0DB86941234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D4B26-B7F6-4549-B6EF-1F3653002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7339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EED3-C9DF-400B-966A-0DB86941234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D4B26-B7F6-4549-B6EF-1F3653002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9105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EED3-C9DF-400B-966A-0DB86941234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D4B26-B7F6-4549-B6EF-1F3653002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8427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EED3-C9DF-400B-966A-0DB86941234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D4B26-B7F6-4549-B6EF-1F3653002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7081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EED3-C9DF-400B-966A-0DB86941234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D4B26-B7F6-4549-B6EF-1F3653002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7304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EED3-C9DF-400B-966A-0DB86941234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D4B26-B7F6-4549-B6EF-1F3653002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2946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EED3-C9DF-400B-966A-0DB86941234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D4B26-B7F6-4549-B6EF-1F3653002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4581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EED3-C9DF-400B-966A-0DB86941234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D4B26-B7F6-4549-B6EF-1F3653002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1851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7EED3-C9DF-400B-966A-0DB86941234F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D4B26-B7F6-4549-B6EF-1F3653002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027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3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50.jpe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12" Type="http://schemas.openxmlformats.org/officeDocument/2006/relationships/image" Target="../media/image47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11" Type="http://schemas.openxmlformats.org/officeDocument/2006/relationships/image" Target="../media/image46.jpeg"/><Relationship Id="rId5" Type="http://schemas.openxmlformats.org/officeDocument/2006/relationships/image" Target="../media/image40.jpeg"/><Relationship Id="rId10" Type="http://schemas.openxmlformats.org/officeDocument/2006/relationships/image" Target="../media/image45.jpeg"/><Relationship Id="rId4" Type="http://schemas.openxmlformats.org/officeDocument/2006/relationships/image" Target="../media/image39.png"/><Relationship Id="rId9" Type="http://schemas.openxmlformats.org/officeDocument/2006/relationships/image" Target="../media/image4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967335"/>
            <a:ext cx="1219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Интерактивная игра« Мир профессий»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(для воспитанников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подготовительной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группы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435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oub-anubis-a.akamaized.net/coub_storage/coub/simple/cw_image/08bd5c00748/19a52ac096f064cda25a8/1537466545_000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3830" y="0"/>
            <a:ext cx="6572417" cy="3696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g2.freepng.ru/20180306/qae/kisspng-police-officer-icon-cartoon-police-5a9f343692adf7.130869241520383030600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731" r="29479"/>
          <a:stretch/>
        </p:blipFill>
        <p:spPr bwMode="auto">
          <a:xfrm>
            <a:off x="264695" y="759634"/>
            <a:ext cx="818147" cy="1827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e7.pngegg.com/pngimages/791/120/png-clipart-police-dog-police-officer-dog-police-officer-animals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011" r="19826"/>
          <a:stretch/>
        </p:blipFill>
        <p:spPr bwMode="auto">
          <a:xfrm>
            <a:off x="190614" y="3092114"/>
            <a:ext cx="1188376" cy="171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mvd.ru/upload/site45/folder_page/015/749/564/DSC_206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4630"/>
          <a:stretch/>
        </p:blipFill>
        <p:spPr bwMode="auto">
          <a:xfrm>
            <a:off x="2512710" y="4150893"/>
            <a:ext cx="1421618" cy="171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6" descr="свободно пожарный, мультфильм, Royaltyfree прозрачное изображение.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2494" y="4220854"/>
            <a:ext cx="1572571" cy="1572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s://e7.pngegg.com/pngimages/457/871/png-clipart-nursing-black-doctor-s-child-hand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03104" y="4150893"/>
            <a:ext cx="942149" cy="199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55760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7.40741E-7 L 0.29883 0.130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35" y="6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4.44444E-6 L 0.36693 -0.4050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46" y="-20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2.59259E-6 L 0.35443 -0.3379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21" y="-16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s7.hostingkartinok.com/uploads/images/2014/09/381881482a43ae288617b26fedacd1d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2956" y="1410345"/>
            <a:ext cx="11019295" cy="485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2935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7973" y="-218152"/>
            <a:ext cx="1167022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пособия: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«Мир профессий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Возрастная группа: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дошкольный возраст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Гармонично развитым человек может считать себя при условии, что он нашёл своё место в жизни, правильно сделал свой выбор и получает удовлетворение от своей профессии, пользуется авторитетом в обществе, и его труд служит на благо народа и обеспечивает личное благополучие. Человек счастлив, если он умеет и любит трудиться. С этой точки зрения чрезвычайно значимым является дошкольный период детства, когда закладываются основы мировоззрения человека, его личной культуры, отношения к самому себе и к окружающему миру, в частности к своей будущей профессиональной деятельности. Для того чтобы ребёнок осознанно сделал выбор во взрослой жизни, его надо познакомить с максимальным количеством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профессий.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познакомить детей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многообразием мира профессий 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значимость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труда, людей разных профессий;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профориентации детей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знания детей 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профессиях; формировать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детей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 их  значимости.</a:t>
            </a:r>
            <a:endPara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познавательную и творческую активность дошкольников в процессе вхождения в мир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профессий; развивать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связную речь, умение отвечать полным развёрнутым предложением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воспитывать уважение к людям труда, их деятельности и результатам.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Методические </a:t>
            </a:r>
            <a:r>
              <a:rPr lang="ru-RU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рекомендации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пособие может использоваться как часть НОД или как игра, длительность действия с пособием 15-20 минут, форма организации детей – групповая, подгрупповая</a:t>
            </a:r>
            <a:b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Пособие содержит: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слайдов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7678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3750549"/>
              </p:ext>
            </p:extLst>
          </p:nvPr>
        </p:nvGraphicFramePr>
        <p:xfrm>
          <a:off x="-46494" y="-1"/>
          <a:ext cx="11980190" cy="7343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7890">
                  <a:extLst>
                    <a:ext uri="{9D8B030D-6E8A-4147-A177-3AD203B41FA5}">
                      <a16:colId xmlns:a16="http://schemas.microsoft.com/office/drawing/2014/main" xmlns="" val="257517570"/>
                    </a:ext>
                  </a:extLst>
                </a:gridCol>
                <a:gridCol w="7690560">
                  <a:extLst>
                    <a:ext uri="{9D8B030D-6E8A-4147-A177-3AD203B41FA5}">
                      <a16:colId xmlns:a16="http://schemas.microsoft.com/office/drawing/2014/main" xmlns="" val="47798920"/>
                    </a:ext>
                  </a:extLst>
                </a:gridCol>
                <a:gridCol w="3251740">
                  <a:extLst>
                    <a:ext uri="{9D8B030D-6E8A-4147-A177-3AD203B41FA5}">
                      <a16:colId xmlns:a16="http://schemas.microsoft.com/office/drawing/2014/main" xmlns="" val="4032155497"/>
                    </a:ext>
                  </a:extLst>
                </a:gridCol>
              </a:tblGrid>
              <a:tr h="39253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слайда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Содержание, методические приёмы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Анимационные эффекты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90856856"/>
                  </a:ext>
                </a:extLst>
              </a:tr>
              <a:tr h="14266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1, 2, 3,4</a:t>
                      </a:r>
                    </a:p>
                    <a:p>
                      <a:pPr algn="l"/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Обложка, пояснительная записка, цели, задачи; описание хода игры</a:t>
                      </a: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рассматривают здание, называют его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(больница).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Далее называют профессии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изображённых людей, рассказывают, что они делают: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хирург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проводит операции,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окулист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–проверяет зрение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лор 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–осматривает и лечит ухо, горло, нос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медсестра 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–даёт лекарство, делает уколы;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–лечит зубы,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 –лечит детей). На картинке есть также люди других профессий: кинолог и клоун. Детям предлагается назвать лишние профессии.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щелчку ЛКМ (левой кнопки мыши)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если профессии соответствуют месту их работы, то они перемещаются в здание, если не соответствуют –то остаются на месте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93889490"/>
                  </a:ext>
                </a:extLst>
              </a:tr>
              <a:tr h="1618736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рассматривают здание, называют его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(детский сад).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Далее называют профессии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изображённых людей, рассказывают, что они делают: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воспитатель: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присматривает за детьми, обучает их, воспитывает;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медсестра: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следит за здоровьем детей в саду;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дворник: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убирает территорию вокруг детского сада;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повар: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готовит еду;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помощник воспитателя: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поддерживает чистоту в группе, приносит еду, помогает одеваться на прогулку…;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музыкальный руководитель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проводит музыкальные занятия;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руководитель по физическому развитию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проводит физкультурные занятия). 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картинке есть также люди других профессий: строитель, пожарный. Детям предлагается назвать лишние профессии.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щелчку ЛКМ (левой кнопки мыши)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если профессии соответствуют месту их работы, то они перемещаются в здание, если не соответствуют –то остаются на месте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29156793"/>
                  </a:ext>
                </a:extLst>
              </a:tr>
              <a:tr h="104257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рассматривают здание, называют его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(пожарная часть).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Далее называют профессии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изображённых людей, рассказывают, что они делают: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пожарный: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тушит пожар;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водитель пожарной машины: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водит пожарную машину;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диспетчер: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отвечает на звонки ,принимает вызовы от граждан;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начальник пожарной части: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командует пожарной частью). 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картинке есть также люди других профессий: строитель, повар. Детям предлагается назвать лишние профессии.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щелчку ЛКМ (левой кнопки мыши)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если профессии соответствуют месту их работы, то они перемещаются в здание, если не соответствуют –то остаются на месте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49714122"/>
                  </a:ext>
                </a:extLst>
              </a:tr>
              <a:tr h="161873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рассматривают здание, называют его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(магазин).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Далее называют профессии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изображённых людей, рассказывают, что они делают: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грузчик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–разгружает товар;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уборщица: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моет полы в магазине, поддерживает чистоту;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охранник: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следит за порядком в магазине;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директор: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управляет магазином ,делает распоряжения;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водитель: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привозит в магазин товар;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кассир: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работает на кассе, принимает деньги от покупателей, выдаёт сдачу;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продавец: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продаёт товар.  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картинке есть также люди других профессий: пожарный, учитель. Детям предлагается назвать лишние профессии.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щелчку ЛКМ (левой кнопки мыши)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если профессии соответствуют месту их работы, то они перемещаются в здание, если не соответствуют –то остаются на месте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97004803"/>
                  </a:ext>
                </a:extLst>
              </a:tr>
              <a:tr h="611503"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445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4726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89770388"/>
              </p:ext>
            </p:extLst>
          </p:nvPr>
        </p:nvGraphicFramePr>
        <p:xfrm>
          <a:off x="170481" y="216977"/>
          <a:ext cx="11840703" cy="6666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092">
                  <a:extLst>
                    <a:ext uri="{9D8B030D-6E8A-4147-A177-3AD203B41FA5}">
                      <a16:colId xmlns:a16="http://schemas.microsoft.com/office/drawing/2014/main" xmlns="" val="3091747989"/>
                    </a:ext>
                  </a:extLst>
                </a:gridCol>
                <a:gridCol w="7710458">
                  <a:extLst>
                    <a:ext uri="{9D8B030D-6E8A-4147-A177-3AD203B41FA5}">
                      <a16:colId xmlns:a16="http://schemas.microsoft.com/office/drawing/2014/main" xmlns="" val="4144205949"/>
                    </a:ext>
                  </a:extLst>
                </a:gridCol>
                <a:gridCol w="3260153">
                  <a:extLst>
                    <a:ext uri="{9D8B030D-6E8A-4147-A177-3AD203B41FA5}">
                      <a16:colId xmlns:a16="http://schemas.microsoft.com/office/drawing/2014/main" xmlns="" val="3645269247"/>
                    </a:ext>
                  </a:extLst>
                </a:gridCol>
              </a:tblGrid>
              <a:tr h="52051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слайда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Содержание, методические приёмы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Анимационные эффекты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94302440"/>
                  </a:ext>
                </a:extLst>
              </a:tr>
              <a:tr h="2101704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рассматривают здание, называют его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(школа).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Далее называют профессии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изображённых людей, рассказывают, что они делают: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директор: руководит школой, в соответствии с уставом, законом; уборщица: поддерживает чистоту в школе;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медсестра: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следит за самочувствием учеников;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повар: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готовит завтраки и обеды для школьников;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 физкультуры: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проводит урок физкультуры;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 химии: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проводит уроки химии, на которых проводятся опыты;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 математики: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проводит уроки математики, на которых решают примеры и задачи;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географии: проводит уроки географии, на которых изучаются страны и континенты. На картинке 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есть также люди других профессий: почтальон, пограничник. Детям предлагается назвать лишние профессии.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щелчку ЛКМ (левой кнопки мыши)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если профессии соответствуют месту их работы, то они перемещаются в здание, если не соответствуют –то остаются на месте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92606916"/>
                  </a:ext>
                </a:extLst>
              </a:tr>
              <a:tr h="2384626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рассматривают здание, называют его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(полицейский участок).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Далее называют профессии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изображённых людей, рассказывают, что они делают: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полицейский: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ловит нарушителей закона;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кинолог: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 своей обученной собакой ищет и находит  по следу разыскиваемых людей; </a:t>
                      </a:r>
                      <a:r>
                        <a:rPr lang="ru-RU" sz="14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инспектор по делам несовершеннолетних: </a:t>
                      </a:r>
                      <a:r>
                        <a:rPr lang="ru-RU" sz="14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работает с трудными подростками, совершившими какое –либо преступление. На картинке 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есть также люди других профессий: врач, пожарный. Детям предлагается назвать лишние профессии.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щелчку ЛКМ (левой кнопки мыши)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если профессии соответствуют месту их работы, то они перемещаются в здание, если не соответствуют –то остаются на месте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02932803"/>
                  </a:ext>
                </a:extLst>
              </a:tr>
              <a:tr h="153586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Конец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48348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3560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4" name="Picture 16" descr="https://cdn2.iconfinder.com/data/icons/large-home-icons/256/Hospital_medicine_health_vector_symbol_simple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4163" b="8967"/>
          <a:stretch/>
        </p:blipFill>
        <p:spPr bwMode="auto">
          <a:xfrm>
            <a:off x="2605102" y="0"/>
            <a:ext cx="7341327" cy="5083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s://png.pngtree.com/png-clipart/20190726/ourlarge/pngtree-hospital-medical-doctor-operating-table-png-image_153263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946" t="11713" b="15742"/>
          <a:stretch/>
        </p:blipFill>
        <p:spPr bwMode="auto">
          <a:xfrm>
            <a:off x="113757" y="130627"/>
            <a:ext cx="1514474" cy="1436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s://www.factroom.ru/wp-content/uploads/2017/04/Depositphotos_30614139_l-20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756" y="1952786"/>
            <a:ext cx="1514475" cy="158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ttps://im0-tub-ru.yandex.net/i?id=e7daaa4b752bb4d6054021c37e98544f-l&amp;n=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756" y="3920197"/>
            <a:ext cx="15144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https://avatars.mds.yandex.net/i?id=8f51fc50f097be626ae828ba6c7b9c6f-5614297-images-thumbs&amp;n=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19633" y="130628"/>
            <a:ext cx="1377306" cy="16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https://img.haikudeck.com/mg/f44000af3b_1472148254047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809" r="26713"/>
          <a:stretch/>
        </p:blipFill>
        <p:spPr bwMode="auto">
          <a:xfrm>
            <a:off x="10466004" y="2023686"/>
            <a:ext cx="1330935" cy="1773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30" descr="https://e7.pngegg.com/pngimages/746/733/png-clipart-pediatrics-child-medicine-children-s-growth-record-child-hand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99" r="10458"/>
          <a:stretch/>
        </p:blipFill>
        <p:spPr bwMode="auto">
          <a:xfrm flipH="1">
            <a:off x="10546348" y="4256681"/>
            <a:ext cx="1250591" cy="1617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84" name="Picture 36" descr="https://i.pinimg.com/originals/ff/c1/64/ffc1643521a8eebd4e948fa2de3a8539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9030" y="4661936"/>
            <a:ext cx="1501949" cy="2141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https://e7.pngegg.com/pngimages/791/120/png-clipart-police-dog-police-officer-dog-police-officer-animals.pn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011" r="19826"/>
          <a:stretch/>
        </p:blipFill>
        <p:spPr bwMode="auto">
          <a:xfrm>
            <a:off x="7598804" y="4931211"/>
            <a:ext cx="1188376" cy="171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53513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11111E-6 L 0.37084 0.16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42" y="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 L 0.2349 0.0523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45" y="2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4.44444E-6 L 0.48907 -0.5282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53" y="-26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4.07407E-6 L -0.30235 -0.329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17" y="-1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44444E-6 L -0.25078 -0.196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39" y="-98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2.96296E-6 L -0.13698 0.0460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49" y="2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25.centerstart.ru/sites/ds25.centerstart.ru/files/dir/news/ea163f4d9211734a_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2955" y="0"/>
            <a:ext cx="8347166" cy="5564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mpravda.ru/files/articles-2/60120/1xasuujw50n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728" y="71846"/>
            <a:ext cx="1670332" cy="11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png.pngtree.com/png-clipart/20190604/original/pngtree-cartoon-characters-png-image_103238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847" r="18329"/>
          <a:stretch/>
        </p:blipFill>
        <p:spPr bwMode="auto">
          <a:xfrm>
            <a:off x="559348" y="1449977"/>
            <a:ext cx="956663" cy="162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un9-67.userapi.com/impf/c630124/v630124766/1bf58/TWYoCpRFbqw.jpg?size=600x600&amp;quality=96&amp;sign=b7bd10dbac7ae9e4a6c7e306bc4eebca&amp;type=album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920" r="17384"/>
          <a:stretch/>
        </p:blipFill>
        <p:spPr bwMode="auto">
          <a:xfrm>
            <a:off x="542388" y="3363685"/>
            <a:ext cx="912399" cy="161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cache3.youla.io/files/images/780_780/5c/cf/5ccfaac7cf2045c460727594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622" r="8717"/>
          <a:stretch/>
        </p:blipFill>
        <p:spPr bwMode="auto">
          <a:xfrm>
            <a:off x="598439" y="5172890"/>
            <a:ext cx="917572" cy="1567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d1miefefncnroz.cloudfront.net/advt_photo/7419548/5de64c1db261ff39e720a5e2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336" r="17704"/>
          <a:stretch/>
        </p:blipFill>
        <p:spPr bwMode="auto">
          <a:xfrm>
            <a:off x="10713018" y="150223"/>
            <a:ext cx="1014548" cy="1685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ds109.centerstart.ru/sites/ds109.centerstart.ru/files/archive/%D0%9A%D0%B0%D1%80%D1%82%D0%B8%D0%BD%D0%BA%D0%B8/%D1%84%D0%B8%D0%B7%D1%80%D1%83%D0%BA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495" r="19085"/>
          <a:stretch/>
        </p:blipFill>
        <p:spPr bwMode="auto">
          <a:xfrm>
            <a:off x="10759629" y="4413612"/>
            <a:ext cx="967937" cy="191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avatars.mds.yandex.net/i?id=6185295344a61d675f436f5ffae9d4b1-5306514-images-thumbs&amp;n=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11839" y="2063931"/>
            <a:ext cx="950233" cy="2161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img2.freepng.ru/20180205/fbe/kisspng-firefighter-police-officer-cartoon-firefighting-red-clothes-firefighters-5a782d357040e5.1451440415178253334598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5313"/>
          <a:stretch/>
        </p:blipFill>
        <p:spPr bwMode="auto">
          <a:xfrm>
            <a:off x="4750141" y="5368834"/>
            <a:ext cx="1307465" cy="1590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8" descr="https://dkrd.ru/files/media/images_category/1557403379_428111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17280" y="5172890"/>
            <a:ext cx="1782675" cy="1590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50486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7.40741E-7 L 0.18568 0.072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84" y="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1.11111E-6 L 0.41796 -0.1604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98" y="-8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4.81481E-6 L 0.17956 -0.065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71" y="-3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0.01574 L 0.66549 -0.6847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68" y="-33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3.7037E-7 L -0.503 -0.1828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56" y="-9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4.81481E-6 L -0.18502 0.0590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58" y="2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07407E-6 L -0.10625 0.2101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13" y="10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ytimg.com/vi/Bjn9Y-I8Qxc/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1270" y="0"/>
            <a:ext cx="6470440" cy="4624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g2.freepng.ru/20180205/fbe/kisspng-firefighter-police-officer-cartoon-firefighting-red-clothes-firefighters-5a782d357040e5.14514404151782533345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0706" y="444138"/>
            <a:ext cx="1543875" cy="161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8" descr="https://img2.freepng.ru/20180217/lve/kisspng-car-fire-engine-truck-firefighter-clip-art-cartoon-firetrucks-cliparts-5a888dda35b995.63772195151889865022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im0-tub-ru.yandex.net/i?id=da899352377298aabb9d238e982dcbab-l&amp;n=1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06" r="4121"/>
          <a:stretch/>
        </p:blipFill>
        <p:spPr bwMode="auto">
          <a:xfrm>
            <a:off x="3133300" y="4909840"/>
            <a:ext cx="2178322" cy="161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ic.pics.livejournal.com/scuir/76564688/145605/145605_8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0165" y="4909840"/>
            <a:ext cx="2429690" cy="161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helyxmsk.ru/wp-content/uploads/2019/07/O_rabote_nachalnika_karaula_pozharnoy_chasti_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18398" y="711155"/>
            <a:ext cx="2158330" cy="16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dkrd.ru/files/media/images_category/1557403379_42811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18398" y="3803848"/>
            <a:ext cx="2147703" cy="1916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img2.freepng.ru/20180422/zze/kisspng-chef-drawing-cooking-clip-art-cartoon-chef-5adcd23f391d14.997397991524421183234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027" y="3803848"/>
            <a:ext cx="1779006" cy="2055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78126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21 -0.01297 L 0.17266 0.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16" y="13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22222E-6 L 0.1017 -0.2754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78" y="-13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2.22222E-6 L 0.02214 -0.2678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7" y="-1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045E-16 -4.44444E-6 L -0.24831 -0.0858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22" y="-4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0" name="Picture 26" descr="свободно пожарный, мультфильм, Royaltyfree прозрачное изображение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78726" y="5285428"/>
            <a:ext cx="1572571" cy="1572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sun9-59.userapi.com/QUxxx-rf532A_NLwrUd8BSlNfM00pDWVu7bdcQ/l_GfeRgqy9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91305" y="5444197"/>
            <a:ext cx="1062826" cy="1080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bishelp.ru/sites/default/files/users/79480/content/4_-_magazinchi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8347" y="167439"/>
            <a:ext cx="6232358" cy="4897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static.tildacdn.com/tild3339-6536-4932-b237-346330396132/Component_1_1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371" y="389838"/>
            <a:ext cx="1427152" cy="1337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img2.freepng.ru/20181115/aoo/kisspng-cleaner-floor-cleaning-vector-graphics-mop-1-png-berufe-hausfrau-und-illustration-5bed6ffdd30698.6999280915422873578644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56" t="-4024" r="16165"/>
          <a:stretch/>
        </p:blipFill>
        <p:spPr bwMode="auto">
          <a:xfrm>
            <a:off x="601310" y="2126678"/>
            <a:ext cx="841213" cy="146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avatars.mds.yandex.net/get-zen_doc/198359/pub_5e3edc7b0a4cb02ee427eb0d_5e5c4ab7f9358e4f31db2093/scale_120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725" y="4109445"/>
            <a:ext cx="1405892" cy="105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www.newsler.ru/data/content/2019/82999/873f1ae2b749409a9e55768689e8bbf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1249" y="5376749"/>
            <a:ext cx="1822597" cy="121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cdn1.zp.ru/job/attaches/2016/08/4b/b9/4bb97c78b10c40362b7d3b643c5dbd8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54131" y="3855025"/>
            <a:ext cx="1963259" cy="130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avatars.mds.yandex.net/get-zen_doc/1639101/pub_5dcce4a6902e62533e35dcb0_5dccf1ef469b8d2c58ff3657/scale_120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85353" y="2087674"/>
            <a:ext cx="1775369" cy="133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11" cstate="print"/>
          <a:srcRect l="18779" r="14380"/>
          <a:stretch/>
        </p:blipFill>
        <p:spPr>
          <a:xfrm>
            <a:off x="10130588" y="167439"/>
            <a:ext cx="1696453" cy="1429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48932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2 -0.21157 L 0.0142 -0.08657 C 0.0142 -0.03055 0.08034 0.03843 0.13412 0.03843 L 0.25404 0.03843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92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96 -0.14005 L 0.28998 0.0474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94" y="9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25 -0.21806 L 0.30248 -0.15116 C 0.31146 -0.13704 0.31654 -0.11597 0.31654 -0.09398 C 0.31654 -0.06898 0.31146 -0.04908 0.30248 -0.03496 L 0.2625 0.03194 " pathEditMode="relative" rAng="0" ptsTypes="AAAAA">
                                      <p:cBhvr>
                                        <p:cTn id="14" dur="2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5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687 0.01018 L 0.26497 -0.187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98" y="-9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18 -0.09977 L -0.22982 -0.0997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0.06343 L -0.25 -0.0634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93 -0.13148 L -0.24909 -0.0085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15" y="6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ba1779356e5c7fbe75a01a0e355576a2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04674" y="0"/>
            <a:ext cx="5706979" cy="4716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tihi.ru/pics/2019/11/10/828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558" y="575497"/>
            <a:ext cx="1182780" cy="144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e7.pngegg.com/pngimages/457/871/png-clipart-nursing-black-doctor-s-child-han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556" y="4572000"/>
            <a:ext cx="942149" cy="199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img2.freepng.ru/20181201/zbx/kisspng-vector-graphics-cleaner-maid-image-cleaning-5c034839a86674.935172071543718969689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882" r="32835"/>
          <a:stretch/>
        </p:blipFill>
        <p:spPr bwMode="auto">
          <a:xfrm>
            <a:off x="541420" y="2338971"/>
            <a:ext cx="806117" cy="1669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media.istockphoto.com/vectors/teachers-and-students-in-sport-classwork-vector-id618465724?k=6&amp;m=618465724&amp;s=612x612&amp;w=0&amp;h=pWrX8Wg367rN7qPLZLESgY606FwRFMLdt-3LjNkpWKY=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415" r="8593"/>
          <a:stretch/>
        </p:blipFill>
        <p:spPr bwMode="auto">
          <a:xfrm>
            <a:off x="2370220" y="4972065"/>
            <a:ext cx="1864895" cy="1597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w7.pngwing.com/pngs/556/486/png-transparent-two-boy-and-girl-sitting-on-chairs-student-teacher-learning-addition-classroom-elementary-school-mathematics-text-reading-school-supplies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718" b="9597"/>
          <a:stretch/>
        </p:blipFill>
        <p:spPr bwMode="auto">
          <a:xfrm>
            <a:off x="9665491" y="625642"/>
            <a:ext cx="1670135" cy="1347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sunveter.ru/uploads/posts/2018-11/1542478278_mailservic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97643" y="4972065"/>
            <a:ext cx="1952290" cy="1687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s://thumbs.dreamstime.com/b/e-%D0%BF%D0%B5%D1%80%D1%81%D0%BE%D0%BD%D0%B0%D0%B6-%D0%B8%D0%B7-%D0%BC%D1%83%D0%BB%D1%8C%D1%82%D1%84%D0%B8%D0%BB%D1%8C%D0%BC%D0%B0-%D0%B6%D0%B5%D0%BD%D1%89%D0%B8%D0%BD%D1%8B-%D1%83%D1%87%D0%B8%D1%82%D0%B5%D0%BB%D1%8F-%D1%81%D1%82%D0%BE%D0%B8%D1%82-%D0%BE%D0%BA%D0%BE%D0%BB%D0%BE-%D0%B3%D0%BB%D0%BE%D0%B1%D1%83%D1%81%D0%B0-%D0%B4%D0%B5%D0%BD%D1%8C-r-15336761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56539" y="5071396"/>
            <a:ext cx="1439263" cy="158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s://media.istockphoto.com/vectors/chef-cooking-vector-id586371308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270" r="9276" b="2241"/>
          <a:stretch/>
        </p:blipFill>
        <p:spPr bwMode="auto">
          <a:xfrm>
            <a:off x="9841832" y="2530335"/>
            <a:ext cx="1455821" cy="1584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s://img2.freepng.ru/20180630/lux/kisspng-mail-carrier-letter-briefzustellung-5b381d6b8113a5.2992843015304042035287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242" t="7124" r="26096" b="7594"/>
          <a:stretch/>
        </p:blipFill>
        <p:spPr bwMode="auto">
          <a:xfrm>
            <a:off x="10655842" y="4788569"/>
            <a:ext cx="1359568" cy="1905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ttp://worldluxrealty.com/sites/default/files/inline/images/pozdravleniya_i_stihi_s_dnem_pogranichnika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205" r="14757"/>
          <a:stretch/>
        </p:blipFill>
        <p:spPr bwMode="auto">
          <a:xfrm>
            <a:off x="1816768" y="3341110"/>
            <a:ext cx="1022685" cy="150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1672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85185E-6 L 0.18542 -1.85185E-6 C 0.26849 -1.85185E-6 0.37096 -0.01227 0.37096 -0.02222 L 0.37096 -0.04421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42" y="-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1.48148E-6 L 0.19857 -1.48148E-6 C 0.2875 -1.48148E-6 0.39727 0.03357 0.39727 0.06088 L 0.39727 0.12176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857" y="6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48148E-6 L 0.40456 -0.4354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21" y="-21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52 -0.02431 L -0.1552 -0.14931 C -0.1552 -0.20533 -0.08619 -0.27431 -0.0302 -0.27431 L 0.0948 -0.27431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802 -0.02848 L 0.11198 -0.2784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784 -0.28588 L -0.11784 -0.5358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87 0.03032 L -0.52735 -0.13449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32" y="-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1.85185E-6 L -0.2625 -0.0652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25" y="-3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791</Words>
  <Application>Microsoft Office PowerPoint</Application>
  <PresentationFormat>Произвольный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XXX</cp:lastModifiedBy>
  <cp:revision>33</cp:revision>
  <dcterms:created xsi:type="dcterms:W3CDTF">2022-01-23T19:41:30Z</dcterms:created>
  <dcterms:modified xsi:type="dcterms:W3CDTF">2022-02-15T17:42:32Z</dcterms:modified>
</cp:coreProperties>
</file>