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3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F50D-8764-44CC-919C-507AAC13094C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68FC0-48F6-4CA1-8214-974647D995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F50D-8764-44CC-919C-507AAC13094C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68FC0-48F6-4CA1-8214-974647D995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F50D-8764-44CC-919C-507AAC13094C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68FC0-48F6-4CA1-8214-974647D995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F50D-8764-44CC-919C-507AAC13094C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68FC0-48F6-4CA1-8214-974647D995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F50D-8764-44CC-919C-507AAC13094C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68FC0-48F6-4CA1-8214-974647D995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F50D-8764-44CC-919C-507AAC13094C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68FC0-48F6-4CA1-8214-974647D995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F50D-8764-44CC-919C-507AAC13094C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68FC0-48F6-4CA1-8214-974647D995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F50D-8764-44CC-919C-507AAC13094C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68FC0-48F6-4CA1-8214-974647D995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F50D-8764-44CC-919C-507AAC13094C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68FC0-48F6-4CA1-8214-974647D995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F50D-8764-44CC-919C-507AAC13094C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68FC0-48F6-4CA1-8214-974647D995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F50D-8764-44CC-919C-507AAC13094C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68FC0-48F6-4CA1-8214-974647D995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0F50D-8764-44CC-919C-507AAC13094C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68FC0-48F6-4CA1-8214-974647D9959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Мониторинг знаний по </a:t>
            </a:r>
            <a:r>
              <a:rPr lang="ru-RU" smtClean="0"/>
              <a:t>математике  </a:t>
            </a:r>
            <a:r>
              <a:rPr lang="ru-RU" dirty="0" smtClean="0"/>
              <a:t>учащихся 2В класса  (2021-22 </a:t>
            </a:r>
            <a:r>
              <a:rPr lang="ru-RU" dirty="0" err="1" smtClean="0"/>
              <a:t>уч.г</a:t>
            </a:r>
            <a:r>
              <a:rPr lang="ru-RU" dirty="0" smtClean="0"/>
              <a:t>.) на образовательном портале </a:t>
            </a:r>
            <a:r>
              <a:rPr lang="ru-RU" dirty="0" err="1" smtClean="0"/>
              <a:t>Учи.ру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3429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/>
              <a:t>Тестирование по математике </a:t>
            </a:r>
            <a:r>
              <a:rPr lang="ru-RU" dirty="0" smtClean="0"/>
              <a:t>дает возможность понять</a:t>
            </a:r>
            <a:r>
              <a:rPr lang="ru-RU" dirty="0"/>
              <a:t>, какие темы вызывают у школьников трудности, и проследить за успеваемостью каждого ребенка.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Задания разработаны с учетом ФГОС — </a:t>
            </a:r>
            <a:r>
              <a:rPr lang="ru-RU" dirty="0" smtClean="0"/>
              <a:t>есть возможность выбрать учебник</a:t>
            </a:r>
            <a:r>
              <a:rPr lang="ru-RU" dirty="0"/>
              <a:t>, по которому </a:t>
            </a:r>
            <a:r>
              <a:rPr lang="ru-RU" dirty="0" smtClean="0"/>
              <a:t>занимается класс</a:t>
            </a:r>
            <a:r>
              <a:rPr lang="ru-RU" dirty="0"/>
              <a:t>. Каждый ученик получает индивидуальный вариант. Отчет по итогам мониторинга позволит скорректировать образовательную программу с учетом ошибок, а платформа подготовит задания для работы над ними.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Тестирование </a:t>
            </a:r>
            <a:r>
              <a:rPr lang="ru-RU" dirty="0" smtClean="0"/>
              <a:t>- трижды </a:t>
            </a:r>
            <a:r>
              <a:rPr lang="ru-RU" dirty="0"/>
              <a:t>в </a:t>
            </a:r>
            <a:r>
              <a:rPr lang="ru-RU" dirty="0" smtClean="0"/>
              <a:t>год позволяет  </a:t>
            </a:r>
            <a:r>
              <a:rPr lang="ru-RU" dirty="0"/>
              <a:t>отследить прогресс школьников и помочь им улучшить свои результаты.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18500" r="54232" b="9051"/>
          <a:stretch>
            <a:fillRect/>
          </a:stretch>
        </p:blipFill>
        <p:spPr bwMode="auto">
          <a:xfrm>
            <a:off x="0" y="0"/>
            <a:ext cx="7740352" cy="689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15350" r="51278" b="12201"/>
          <a:stretch>
            <a:fillRect/>
          </a:stretch>
        </p:blipFill>
        <p:spPr bwMode="auto">
          <a:xfrm>
            <a:off x="0" y="-1"/>
            <a:ext cx="8244408" cy="689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t="14300" r="52460" b="9051"/>
          <a:stretch>
            <a:fillRect/>
          </a:stretch>
        </p:blipFill>
        <p:spPr bwMode="auto">
          <a:xfrm>
            <a:off x="0" y="0"/>
            <a:ext cx="7524328" cy="6823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36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Мониторинг знаний по математике  учащихся 2В класса  (2021-22 уч.г.) на образовательном портале Учи.ру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Мониторинг знаний по математике  учащихся 2В класса  (2021-22 уч.г.) на образовательном портале Учи.ру</dc:title>
  <dc:creator>Пользователь Windows</dc:creator>
  <cp:lastModifiedBy>Пользователь Windows</cp:lastModifiedBy>
  <cp:revision>1</cp:revision>
  <dcterms:created xsi:type="dcterms:W3CDTF">2022-11-30T14:06:50Z</dcterms:created>
  <dcterms:modified xsi:type="dcterms:W3CDTF">2022-11-30T14:15:26Z</dcterms:modified>
</cp:coreProperties>
</file>