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71" r:id="rId4"/>
    <p:sldId id="262" r:id="rId5"/>
    <p:sldId id="263" r:id="rId6"/>
    <p:sldId id="266" r:id="rId7"/>
    <p:sldId id="267" r:id="rId8"/>
    <p:sldId id="268" r:id="rId9"/>
    <p:sldId id="270" r:id="rId10"/>
    <p:sldId id="269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otooboi-3d-rozovye-rozy-na-tkani-fot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11" y="-27384"/>
            <a:ext cx="9101811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492896"/>
            <a:ext cx="6552728" cy="3096344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ПОЗДРАВЛЯЕМ </a:t>
            </a: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МИЛЫХ  </a:t>
            </a: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МАМ</a:t>
            </a:r>
            <a:b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          </a:t>
            </a:r>
            <a:r>
              <a:rPr lang="ru-RU" sz="1600" b="1" i="1" dirty="0" smtClean="0">
                <a:solidFill>
                  <a:srgbClr val="FF0000"/>
                </a:solidFill>
                <a:latin typeface="Bookman Old Style" pitchFamily="18" charset="0"/>
              </a:rPr>
              <a:t>Воспитатель: </a:t>
            </a:r>
            <a:r>
              <a:rPr lang="ru-RU" sz="1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Друзякина</a:t>
            </a:r>
            <a:r>
              <a:rPr lang="ru-RU" sz="16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br>
              <a:rPr lang="ru-RU" sz="1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Bookman Old Style" pitchFamily="18" charset="0"/>
              </a:rPr>
              <a:t>                                               Наталья Александровна</a:t>
            </a:r>
            <a:endParaRPr lang="ru-RU" sz="5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4928673_59-adonius-club-p-fon-s-tsvetochkami-nezhnii-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3" y="0"/>
            <a:ext cx="9217023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4638"/>
            <a:ext cx="5184576" cy="639472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Когда идешь ты на работу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Я так скучаю без тебя!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И жду, когда же вновь придешь ты,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Обнимешь крепко и любя.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И нежно поцелуешь в щечку,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Погладишь волосы мои,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Согреешь днем меня и ночью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Лучами маминой любви.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PHOTO-2022-11-15-12-35-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88342">
            <a:off x="252401" y="1158592"/>
            <a:ext cx="3412536" cy="427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fotooboi-3d-rozovye-rozy-na-tkani-fot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30000" contrast="10000"/>
          </a:blip>
          <a:stretch>
            <a:fillRect/>
          </a:stretch>
        </p:blipFill>
        <p:spPr>
          <a:xfrm>
            <a:off x="-5245" y="-16843"/>
            <a:ext cx="9149245" cy="6874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Обойди весь мир вокруг,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Только знай заранее: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Не найдешь теплее рук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 нежнее маминых.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Не найдешь на свете глаз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Ласковей и строже.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Мама каждому из нас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Всех людей дороже.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Сто путей, дорог вокруг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Обойди по свету: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Мама – самый лучший друг</a:t>
            </a:r>
            <a:b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Лучше мамы нету!</a:t>
            </a:r>
            <a:r>
              <a:rPr lang="ru-RU" sz="1600" b="1" i="1" dirty="0" smtClean="0">
                <a:latin typeface="Bookman Old Style" pitchFamily="18" charset="0"/>
              </a:rPr>
              <a:t/>
            </a:r>
            <a:br>
              <a:rPr lang="ru-RU" sz="1600" b="1" i="1" dirty="0" smtClean="0">
                <a:latin typeface="Bookman Old Style" pitchFamily="18" charset="0"/>
              </a:rPr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7018809_61-modnica-club-p-fon-nezhnii-zhenskii-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2" y="-27384"/>
            <a:ext cx="9180512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16632"/>
            <a:ext cx="5472608" cy="619268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— это значит нежность,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Это ласка, доброта,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это безмятежность,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Это радость, красота!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это на ночь сказка,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Это утренний рассвет,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в трудный час подсказка,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Это мудрость и совет!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это зелень лета,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Это снег, осенний лист,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это лучик света,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Мама — это значит ЖИЗНЬ!</a:t>
            </a:r>
            <a:r>
              <a:rPr lang="ru-RU" sz="1800" i="1" dirty="0" smtClean="0">
                <a:latin typeface="Bookman Old Style" pitchFamily="18" charset="0"/>
              </a:rPr>
              <a:t/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i="1" dirty="0" smtClean="0">
                <a:latin typeface="Bookman Old Style" pitchFamily="18" charset="0"/>
              </a:rPr>
              <a:t/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 descr="1167592752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772816"/>
            <a:ext cx="4330621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7018809_61-modnica-club-p-fon-nezhnii-zhenskii-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2" y="-27384"/>
            <a:ext cx="9181021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536504" cy="639472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Соберу «любовь» в ладони,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В сердце: «ласку», «доброту»,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«Красоту» цветов в бутоне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И тебе преподнесу!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Расцелую нежно щёчки,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Прикоснусь к твоим глазам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И зажгу в них огонёчки,</a:t>
            </a:r>
            <a:b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Ведь, сегодня, праздник мам!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IMG-035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665924">
            <a:off x="5227685" y="1173185"/>
            <a:ext cx="4091946" cy="3074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4928673_59-adonius-club-p-fon-s-tsvetochkami-nezhnii-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-27384"/>
            <a:ext cx="9144001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618856" cy="502657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Вот какая у меня,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Мамочка — красавица,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Всех дороже и нужней,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Очень-очень нравится!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58f2e206-76fb-42d5-b126-298c533c1f7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247697">
            <a:off x="620037" y="1282546"/>
            <a:ext cx="3503434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7018809_61-modnica-club-p-fon-nezhnii-zhenskii-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8538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4536504" cy="554461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Я для мамы котик,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Я для мамы — зайка,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А мамуля кто же,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Ну-ка, угадай-ка?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Моя мама — солнышко,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Радуга — цветная,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Самая красивая,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Самая родная!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f265218c-0fab-48c2-90de-3f344b9869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21574">
            <a:off x="5730281" y="339966"/>
            <a:ext cx="3168238" cy="4215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4928673_59-adonius-club-p-fon-s-tsvetochkami-nezhnii-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-27384"/>
            <a:ext cx="9132240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608512" cy="488255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Любимой мамочке желаю:</a:t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Здоровья крепкого навек,</a:t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Тебя я просто обожаю,</a:t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Ты — самый лучший человек!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fd566623-90a6-4388-8b4e-71612b42c49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1370996">
            <a:off x="321034" y="1793049"/>
            <a:ext cx="4039489" cy="4386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637018809_61-modnica-club-p-fon-nezhnii-zhenskii-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2" y="-27384"/>
            <a:ext cx="9181021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4392488" cy="5904656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Я на мамочку похожа,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У меня ее глаза,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Только все мои родные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Меня дразнят — егоза.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Обещаю, что не буду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Бегать, прыгать и спешить,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Чтоб характером на маму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Дорогую походить.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-03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739214">
            <a:off x="4915562" y="486826"/>
            <a:ext cx="4125931" cy="3727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4928673_59-adonius-club-p-fon-s-tsvetochkami-nezhnii-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3" y="-27384"/>
            <a:ext cx="9217023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74638"/>
            <a:ext cx="5256584" cy="646673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Нарисую я ромашку,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Подарю тебе, мамуля,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Обниму за шею крепко,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Очень нежно поцелую.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Пожелаю я здоровья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И счастливых долгих лет,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Ведь роднее и дороже</a:t>
            </a:r>
            <a:b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Bookman Old Style" pitchFamily="18" charset="0"/>
              </a:rPr>
              <a:t>Никого на свете нет.</a:t>
            </a:r>
            <a:r>
              <a:rPr lang="ru-RU" sz="3600" b="1" i="1" dirty="0" smtClean="0">
                <a:latin typeface="Bookman Old Style" pitchFamily="18" charset="0"/>
              </a:rPr>
              <a:t/>
            </a:r>
            <a:br>
              <a:rPr lang="ru-RU" sz="3600" b="1" i="1" dirty="0" smtClean="0">
                <a:latin typeface="Bookman Old Style" pitchFamily="18" charset="0"/>
              </a:rPr>
            </a:br>
            <a:endParaRPr lang="ru-RU" b="1" dirty="0">
              <a:latin typeface="Bookman Old Style" pitchFamily="18" charset="0"/>
            </a:endParaRPr>
          </a:p>
        </p:txBody>
      </p:sp>
      <p:pic>
        <p:nvPicPr>
          <p:cNvPr id="5" name="Рисунок 4" descr="IMG-033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016001">
            <a:off x="-108626" y="1526321"/>
            <a:ext cx="4617740" cy="3774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7018809_61-modnica-club-p-fon-nezhnii-zhenskii-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6512" y="-27384"/>
            <a:ext cx="9181021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596267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У мамы ласковые руки,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У мамы добрые глаза,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С ней веселы мои прогулки,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Мы с мамой — лучшие друзья.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IMG-033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809510">
            <a:off x="4877149" y="1062514"/>
            <a:ext cx="4377816" cy="3305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ПОЗДРАВЛЯЕМ  МИЛЫХ  МАМ           Воспитатель: Друзякина                                                 Наталья Александровна</vt:lpstr>
      <vt:lpstr> Мама — это значит нежность, Это ласка, доброта, Мама — это безмятежность, Это радость, красота! Мама — это на ночь сказка, Это утренний рассвет, Мама — в трудный час подсказка, Это мудрость и совет! Мама — это зелень лета, Это снег, осенний лист, Мама — это лучик света, Мама — это значит ЖИЗНЬ!   </vt:lpstr>
      <vt:lpstr>Соберу «любовь» в ладони, В сердце: «ласку», «доброту», «Красоту» цветов в бутоне И тебе преподнесу! Расцелую нежно щёчки, Прикоснусь к твоим глазам И зажгу в них огонёчки, Ведь, сегодня, праздник мам!</vt:lpstr>
      <vt:lpstr>Вот какая у меня, Мамочка — красавица, Всех дороже и нужней, Очень-очень нравится!</vt:lpstr>
      <vt:lpstr>Я для мамы котик, Я для мамы — зайка, А мамуля кто же, Ну-ка, угадай-ка? Моя мама — солнышко, Радуга — цветная, Самая красивая, Самая родная! </vt:lpstr>
      <vt:lpstr>Любимой мамочке желаю: Здоровья крепкого навек, Тебя я просто обожаю, Ты — самый лучший человек!</vt:lpstr>
      <vt:lpstr>Я на мамочку похожа, У меня ее глаза, Только все мои родные Меня дразнят — егоза. Обещаю, что не буду Бегать, прыгать и спешить, Чтоб характером на маму Дорогую походить. </vt:lpstr>
      <vt:lpstr>Нарисую я ромашку, Подарю тебе, мамуля, Обниму за шею крепко, Очень нежно поцелую. Пожелаю я здоровья И счастливых долгих лет, Ведь роднее и дороже Никого на свете нет. </vt:lpstr>
      <vt:lpstr>У мамы ласковые руки, У мамы добрые глаза, С ней веселы мои прогулки, Мы с мамой — лучшие друзья.</vt:lpstr>
      <vt:lpstr>Когда идешь ты на работу Я так скучаю без тебя! И жду, когда же вновь придешь ты, Обнимешь крепко и любя.  И нежно поцелуешь в щечку, Погладишь волосы мои, Согреешь днем меня и ночью Лучами маминой любви.</vt:lpstr>
      <vt:lpstr>Обойди весь мир вокруг, Только знай заранее: Не найдешь теплее рук И нежнее маминых. Не найдешь на свете глаз Ласковей и строже. Мама каждому из нас Всех людей дороже. Сто путей, дорог вокруг Обойди по свету: Мама – самый лучший друг Лучше мамы нету!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12</cp:revision>
  <dcterms:created xsi:type="dcterms:W3CDTF">2022-11-30T08:12:30Z</dcterms:created>
  <dcterms:modified xsi:type="dcterms:W3CDTF">2022-11-30T11:01:13Z</dcterms:modified>
</cp:coreProperties>
</file>