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1" r:id="rId4"/>
    <p:sldId id="262" r:id="rId5"/>
    <p:sldId id="263" r:id="rId6"/>
    <p:sldId id="267" r:id="rId7"/>
    <p:sldId id="268" r:id="rId8"/>
    <p:sldId id="269" r:id="rId9"/>
    <p:sldId id="270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D6D8C-C654-4B7C-82BB-A3E85F74670C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D80A2-75CD-4F52-9ADE-ED9160874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714356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Семена и плоды растений</a:t>
            </a:r>
            <a:endParaRPr lang="ru-RU" sz="7200" b="1" dirty="0"/>
          </a:p>
        </p:txBody>
      </p:sp>
      <p:pic>
        <p:nvPicPr>
          <p:cNvPr id="4" name="Рисунок 3" descr="apple-fruit-wallpapers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212976"/>
            <a:ext cx="2080751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107121.jpg"/>
          <p:cNvPicPr>
            <a:picLocks noChangeAspect="1"/>
          </p:cNvPicPr>
          <p:nvPr/>
        </p:nvPicPr>
        <p:blipFill>
          <a:blip r:embed="rId3" cstate="print"/>
          <a:srcRect l="10310" t="1401" r="8421" b="-1299"/>
          <a:stretch>
            <a:fillRect/>
          </a:stretch>
        </p:blipFill>
        <p:spPr>
          <a:xfrm>
            <a:off x="416944" y="4437113"/>
            <a:ext cx="2426864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917262" y="70352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Семена и плоды растений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1360200" y="387537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5214950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/>
            </a:pPr>
            <a:r>
              <a:rPr lang="ru-RU" b="1" dirty="0" smtClean="0">
                <a:solidFill>
                  <a:srgbClr val="0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Харина Татьяна Александровна </a:t>
            </a:r>
          </a:p>
          <a:p>
            <a:pPr lvl="0">
              <a:defRPr sz="1800"/>
            </a:pPr>
            <a:r>
              <a:rPr lang="ru-RU" b="1" dirty="0" smtClean="0">
                <a:solidFill>
                  <a:srgbClr val="000000"/>
                </a:solidFill>
                <a:latin typeface="Franklin Gothic Book" pitchFamily="18"/>
                <a:ea typeface="Microsoft YaHei" pitchFamily="2"/>
                <a:cs typeface="Mangal" pitchFamily="2"/>
              </a:rPr>
              <a:t>Д/с №71 Невского района</a:t>
            </a:r>
            <a:endParaRPr lang="ru-RU" b="1" dirty="0"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Плод орех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ru-RU" dirty="0" smtClean="0"/>
              <a:t>Сухой плод, который имеет плотную скорлупу и одно ядро</a:t>
            </a:r>
            <a:endParaRPr lang="ru-RU" dirty="0"/>
          </a:p>
        </p:txBody>
      </p:sp>
      <p:pic>
        <p:nvPicPr>
          <p:cNvPr id="4" name="Рисунок 3" descr="2fons.ru-114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3790176" cy="2131974"/>
          </a:xfrm>
          <a:prstGeom prst="ellipse">
            <a:avLst/>
          </a:prstGeom>
        </p:spPr>
      </p:pic>
      <p:pic>
        <p:nvPicPr>
          <p:cNvPr id="5" name="Рисунок 4" descr="251877097753b8a3ba9898630dd9e3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772816"/>
            <a:ext cx="3048000" cy="2438400"/>
          </a:xfrm>
          <a:prstGeom prst="ellipse">
            <a:avLst/>
          </a:prstGeom>
        </p:spPr>
      </p:pic>
      <p:pic>
        <p:nvPicPr>
          <p:cNvPr id="6" name="Рисунок 5" descr="DR_28.jpg"/>
          <p:cNvPicPr>
            <a:picLocks noChangeAspect="1"/>
          </p:cNvPicPr>
          <p:nvPr/>
        </p:nvPicPr>
        <p:blipFill>
          <a:blip r:embed="rId4" cstate="print"/>
          <a:srcRect b="133"/>
          <a:stretch>
            <a:fillRect/>
          </a:stretch>
        </p:blipFill>
        <p:spPr>
          <a:xfrm>
            <a:off x="467544" y="4365104"/>
            <a:ext cx="3456384" cy="2304256"/>
          </a:xfrm>
          <a:prstGeom prst="ellipse">
            <a:avLst/>
          </a:prstGeom>
        </p:spPr>
      </p:pic>
      <p:pic>
        <p:nvPicPr>
          <p:cNvPr id="7" name="Рисунок 6" descr="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4509120"/>
            <a:ext cx="3851920" cy="2029962"/>
          </a:xfrm>
          <a:prstGeom prst="ellipse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9792" y="400506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фисташки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414908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миндаль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627784" y="645789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фундук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20272" y="630932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Грецкий орех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a/asv0xrdXlYZh8Ne5jtb24nmOq3ScGpCMoQiTBJAHWE/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5"/>
            <a:ext cx="7929618" cy="6072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images.myshared.ru/9/862283/slide_5.jpg"/>
          <p:cNvPicPr>
            <a:picLocks noChangeAspect="1" noChangeArrowheads="1"/>
          </p:cNvPicPr>
          <p:nvPr/>
        </p:nvPicPr>
        <p:blipFill>
          <a:blip r:embed="rId2" cstate="print"/>
          <a:srcRect b="1111"/>
          <a:stretch>
            <a:fillRect/>
          </a:stretch>
        </p:blipFill>
        <p:spPr bwMode="auto">
          <a:xfrm>
            <a:off x="357158" y="142852"/>
            <a:ext cx="8501122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st2.depositphotos.com/4043853/5924/v/950/depositphotos_59247459-stock-illustration-mixed-fruits-border-fram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85728"/>
            <a:ext cx="8715404" cy="628176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94503" y="2967335"/>
            <a:ext cx="6555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apple-fruit-wallpapers-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4248472" cy="3710691"/>
          </a:xfrm>
          <a:prstGeom prst="ellipse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39552" y="5157192"/>
            <a:ext cx="3456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Плод растения</a:t>
            </a:r>
          </a:p>
          <a:p>
            <a:pPr algn="ctr"/>
            <a:r>
              <a:rPr lang="ru-RU" sz="3200" dirty="0" smtClean="0"/>
              <a:t>(яблоко)</a:t>
            </a:r>
            <a:endParaRPr lang="ru-RU" sz="3200" dirty="0"/>
          </a:p>
        </p:txBody>
      </p:sp>
      <p:pic>
        <p:nvPicPr>
          <p:cNvPr id="8" name="Рисунок 7" descr="yablo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484784"/>
            <a:ext cx="4176464" cy="251534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220072" y="5229200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Семена</a:t>
            </a:r>
          </a:p>
          <a:p>
            <a:pPr algn="ctr"/>
            <a:r>
              <a:rPr lang="ru-RU" sz="2800" dirty="0" smtClean="0"/>
              <a:t>(яблочные косточки)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Плоды — 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544616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 smtClean="0"/>
              <a:t>Защищают семечко от повреждений, замерзания и высыхания.</a:t>
            </a:r>
          </a:p>
          <a:p>
            <a:pPr indent="0">
              <a:buNone/>
            </a:pPr>
            <a:r>
              <a:rPr lang="ru-RU" dirty="0" smtClean="0"/>
              <a:t>Плоды — это и овощи, и фрукты, и ягоды, и сережки березы, и орехи. </a:t>
            </a:r>
            <a:endParaRPr lang="ru-RU" dirty="0"/>
          </a:p>
        </p:txBody>
      </p:sp>
      <p:pic>
        <p:nvPicPr>
          <p:cNvPr id="5" name="Рисунок 4" descr="xJKyX5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284984"/>
            <a:ext cx="4104456" cy="3078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071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429000"/>
            <a:ext cx="4011874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 цветка образуется плод</a:t>
            </a:r>
            <a:endParaRPr lang="ru-RU" b="1" dirty="0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8244408" cy="5282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5.jp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8" t="4166" r="7031"/>
          <a:stretch>
            <a:fillRect/>
          </a:stretch>
        </p:blipFill>
        <p:spPr>
          <a:xfrm>
            <a:off x="500034" y="285728"/>
            <a:ext cx="8001056" cy="6215106"/>
          </a:xfrm>
        </p:spPr>
      </p:pic>
      <p:sp>
        <p:nvSpPr>
          <p:cNvPr id="5" name="TextBox 4"/>
          <p:cNvSpPr txBox="1"/>
          <p:nvPr/>
        </p:nvSpPr>
        <p:spPr>
          <a:xfrm>
            <a:off x="683568" y="4293096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персик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6457890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Фундук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23720" y="378904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арбуз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5301208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горох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CFFFD"/>
              </a:clrFrom>
              <a:clrTo>
                <a:srgbClr val="FCFFFD">
                  <a:alpha val="0"/>
                </a:srgbClr>
              </a:clrTo>
            </a:clrChange>
          </a:blip>
          <a:srcRect l="8594" t="8333" r="9374" b="8333"/>
          <a:stretch>
            <a:fillRect/>
          </a:stretch>
        </p:blipFill>
        <p:spPr>
          <a:xfrm>
            <a:off x="785786" y="571480"/>
            <a:ext cx="7500990" cy="57150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5300" dirty="0" smtClean="0"/>
              <a:t>бывают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6437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Плоды в которых находиться много семян </a:t>
            </a:r>
            <a:endParaRPr lang="ru-RU" sz="4000" b="1" dirty="0"/>
          </a:p>
        </p:txBody>
      </p:sp>
      <p:pic>
        <p:nvPicPr>
          <p:cNvPr id="4" name="Рисунок 3" descr="toma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1988840"/>
            <a:ext cx="3456384" cy="21854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429309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помидор</a:t>
            </a:r>
            <a:endParaRPr lang="ru-RU" sz="2000" b="1" dirty="0"/>
          </a:p>
        </p:txBody>
      </p:sp>
      <p:pic>
        <p:nvPicPr>
          <p:cNvPr id="6" name="Рисунок 5" descr="arbyz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916832"/>
            <a:ext cx="2193032" cy="2193032"/>
          </a:xfrm>
          <a:prstGeom prst="ellipse">
            <a:avLst/>
          </a:prstGeom>
        </p:spPr>
      </p:pic>
      <p:pic>
        <p:nvPicPr>
          <p:cNvPr id="7" name="Рисунок 6" descr="klyukva1.jpg"/>
          <p:cNvPicPr>
            <a:picLocks noChangeAspect="1"/>
          </p:cNvPicPr>
          <p:nvPr/>
        </p:nvPicPr>
        <p:blipFill>
          <a:blip r:embed="rId4" cstate="print"/>
          <a:srcRect b="35"/>
          <a:stretch>
            <a:fillRect/>
          </a:stretch>
        </p:blipFill>
        <p:spPr>
          <a:xfrm>
            <a:off x="6335688" y="4563404"/>
            <a:ext cx="2808312" cy="2294596"/>
          </a:xfrm>
          <a:prstGeom prst="ellipse">
            <a:avLst/>
          </a:prstGeom>
        </p:spPr>
      </p:pic>
      <p:pic>
        <p:nvPicPr>
          <p:cNvPr id="8" name="Рисунок 7" descr="баклажан.jpg"/>
          <p:cNvPicPr>
            <a:picLocks noChangeAspect="1"/>
          </p:cNvPicPr>
          <p:nvPr/>
        </p:nvPicPr>
        <p:blipFill>
          <a:blip r:embed="rId5" cstate="print"/>
          <a:srcRect r="61"/>
          <a:stretch>
            <a:fillRect/>
          </a:stretch>
        </p:blipFill>
        <p:spPr>
          <a:xfrm>
            <a:off x="2555776" y="4293096"/>
            <a:ext cx="2520280" cy="2084297"/>
          </a:xfrm>
          <a:prstGeom prst="ellipse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11960" y="400506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арбуз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630932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баклажан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623731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клюква</a:t>
            </a:r>
            <a:endParaRPr lang="ru-RU" sz="2000" b="1" dirty="0"/>
          </a:p>
        </p:txBody>
      </p:sp>
      <p:pic>
        <p:nvPicPr>
          <p:cNvPr id="12" name="Рисунок 11" descr="black_grapes_08.jpg"/>
          <p:cNvPicPr>
            <a:picLocks noChangeAspect="1"/>
          </p:cNvPicPr>
          <p:nvPr/>
        </p:nvPicPr>
        <p:blipFill>
          <a:blip r:embed="rId6" cstate="print"/>
          <a:srcRect l="-1147" r="34" b="33"/>
          <a:stretch>
            <a:fillRect/>
          </a:stretch>
        </p:blipFill>
        <p:spPr>
          <a:xfrm>
            <a:off x="5868144" y="1700808"/>
            <a:ext cx="3093861" cy="2016224"/>
          </a:xfrm>
          <a:prstGeom prst="ellipse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04248" y="393305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виноград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b="1" dirty="0" smtClean="0"/>
              <a:t>Плод костянка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Имеет внутри одну косточку</a:t>
            </a:r>
            <a:endParaRPr lang="ru-RU" sz="3600" dirty="0"/>
          </a:p>
        </p:txBody>
      </p:sp>
      <p:pic>
        <p:nvPicPr>
          <p:cNvPr id="4" name="Рисунок 3" descr="6581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4221088"/>
            <a:ext cx="2376264" cy="23881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107121.jpg"/>
          <p:cNvPicPr>
            <a:picLocks noChangeAspect="1"/>
          </p:cNvPicPr>
          <p:nvPr/>
        </p:nvPicPr>
        <p:blipFill>
          <a:blip r:embed="rId3" cstate="print"/>
          <a:srcRect l="10310" t="1401" r="8421" b="-1299"/>
          <a:stretch>
            <a:fillRect/>
          </a:stretch>
        </p:blipFill>
        <p:spPr>
          <a:xfrm>
            <a:off x="1763688" y="1916832"/>
            <a:ext cx="2426864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abrykoska-.jpg"/>
          <p:cNvPicPr>
            <a:picLocks noChangeAspect="1"/>
          </p:cNvPicPr>
          <p:nvPr/>
        </p:nvPicPr>
        <p:blipFill>
          <a:blip r:embed="rId4" cstate="print"/>
          <a:srcRect b="34"/>
          <a:stretch>
            <a:fillRect/>
          </a:stretch>
        </p:blipFill>
        <p:spPr>
          <a:xfrm>
            <a:off x="5940152" y="1844824"/>
            <a:ext cx="2448271" cy="19265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Sliva.jpg"/>
          <p:cNvPicPr>
            <a:picLocks noChangeAspect="1"/>
          </p:cNvPicPr>
          <p:nvPr/>
        </p:nvPicPr>
        <p:blipFill>
          <a:blip r:embed="rId5" cstate="print"/>
          <a:srcRect r="82"/>
          <a:stretch>
            <a:fillRect/>
          </a:stretch>
        </p:blipFill>
        <p:spPr>
          <a:xfrm>
            <a:off x="899592" y="4437112"/>
            <a:ext cx="2446149" cy="2197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378904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персик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364502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абрикос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623731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слива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71792" y="623731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вишня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Плод яблоко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/>
          <a:lstStyle/>
          <a:p>
            <a:r>
              <a:rPr lang="ru-RU" dirty="0" smtClean="0"/>
              <a:t>Сочный плод с семенами внутри</a:t>
            </a:r>
            <a:endParaRPr lang="ru-RU" dirty="0"/>
          </a:p>
        </p:txBody>
      </p:sp>
      <p:pic>
        <p:nvPicPr>
          <p:cNvPr id="4" name="Рисунок 3" descr="apple-fruit-wallpapers-22.jpg"/>
          <p:cNvPicPr>
            <a:picLocks noChangeAspect="1"/>
          </p:cNvPicPr>
          <p:nvPr/>
        </p:nvPicPr>
        <p:blipFill>
          <a:blip r:embed="rId2" cstate="print"/>
          <a:srcRect r="25"/>
          <a:stretch>
            <a:fillRect/>
          </a:stretch>
        </p:blipFill>
        <p:spPr>
          <a:xfrm>
            <a:off x="899592" y="2132856"/>
            <a:ext cx="2232248" cy="1931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5121.jpg"/>
          <p:cNvPicPr>
            <a:picLocks noChangeAspect="1"/>
          </p:cNvPicPr>
          <p:nvPr/>
        </p:nvPicPr>
        <p:blipFill>
          <a:blip r:embed="rId3" cstate="print"/>
          <a:srcRect r="78"/>
          <a:stretch>
            <a:fillRect/>
          </a:stretch>
        </p:blipFill>
        <p:spPr>
          <a:xfrm>
            <a:off x="971600" y="4509120"/>
            <a:ext cx="2520280" cy="2149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ryabina_vef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2564904"/>
            <a:ext cx="3816424" cy="2478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131840" y="357301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яблоко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609329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груша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00192" y="5301208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рябина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117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Семена и плоды растений</vt:lpstr>
      <vt:lpstr>Слайд 2</vt:lpstr>
      <vt:lpstr>Плоды — </vt:lpstr>
      <vt:lpstr>Из цветка образуется плод</vt:lpstr>
      <vt:lpstr>Слайд 5</vt:lpstr>
      <vt:lpstr> бывают</vt:lpstr>
      <vt:lpstr>Слайд 7</vt:lpstr>
      <vt:lpstr>Плод костянка</vt:lpstr>
      <vt:lpstr>Плод яблоко</vt:lpstr>
      <vt:lpstr>Плод орех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Семена и плоды растений</dc:title>
  <dc:creator>Home</dc:creator>
  <cp:lastModifiedBy>acer</cp:lastModifiedBy>
  <cp:revision>20</cp:revision>
  <dcterms:created xsi:type="dcterms:W3CDTF">2018-01-14T08:23:07Z</dcterms:created>
  <dcterms:modified xsi:type="dcterms:W3CDTF">2022-11-28T06:04:02Z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688228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