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3" r:id="rId3"/>
    <p:sldId id="278" r:id="rId4"/>
    <p:sldId id="280" r:id="rId5"/>
    <p:sldId id="279" r:id="rId6"/>
    <p:sldId id="276" r:id="rId7"/>
    <p:sldId id="281" r:id="rId8"/>
    <p:sldId id="282" r:id="rId9"/>
    <p:sldId id="28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902217202" TargetMode="External"/><Relationship Id="rId2" Type="http://schemas.openxmlformats.org/officeDocument/2006/relationships/hyperlink" Target="https://libking.ru/books/busines-/small-business/420151-39-mariya-savchenko-otkryvaem-kosmeticheskiy-kabinet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1953" y="1828818"/>
            <a:ext cx="97126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Организация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рабочего места.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41176" y="264930"/>
            <a:ext cx="8292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Санкт-Петербургское государственное бюджетное профессиональное образовательное учреждение "Академия индустрии красоты  "ЛОКОН«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СПбГБПОУ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Академия»ЛОКОН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102133" y="14889"/>
            <a:ext cx="1463167" cy="15241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587251" y="0"/>
            <a:ext cx="1603387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7293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8868" y="278674"/>
            <a:ext cx="99190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рабочего места перед началом процедур по уходу за кожей лица</a:t>
            </a: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010" y="1402079"/>
            <a:ext cx="112863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Вымыть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руки, промокнуть чистым полотенцем, обработать руки кожным антисептиком и надеть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перчатки, обработать руки антисептиком.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972" y="2787074"/>
            <a:ext cx="2942612" cy="2647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091545" y="4091023"/>
            <a:ext cx="2909752" cy="2716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1297" y="2536730"/>
            <a:ext cx="3387817" cy="21617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9389114" y="4371703"/>
            <a:ext cx="2759231" cy="243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499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5247" y="2401277"/>
            <a:ext cx="4929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Обработка контактной зоны.</a:t>
            </a:r>
            <a:endParaRPr lang="ru-RU" sz="28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385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7480" y="483716"/>
            <a:ext cx="3696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Подготовка кушетки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56696" y="1306640"/>
            <a:ext cx="5358848" cy="4925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49272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1105" y="1057527"/>
            <a:ext cx="5425910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2203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1679" y="614318"/>
            <a:ext cx="4349387" cy="5799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6283570" y="812869"/>
            <a:ext cx="4431323" cy="5441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01465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4313" y="370506"/>
            <a:ext cx="62121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Подготовка столика косметического: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4318447" y="1397055"/>
            <a:ext cx="3265715" cy="445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6905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0053" y="924662"/>
            <a:ext cx="5396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моделью ( клиентом)</a:t>
            </a: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95306" y="1661435"/>
            <a:ext cx="3200930" cy="445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9160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022" y="713490"/>
            <a:ext cx="1065929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Савченко - Открываем косметический кабинет краткое содержание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https://libking.ru/books/busines-/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small-business/420151-39-mariya-savchenko-otkryvaem-kosmeticheskiy-kabinet.html#book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«Санитарно-эпидемиологические требования к размещению, устройству, оборудованию, содержанию и режиму работы организаций коммунально-бытового назначения, оказывающих парикмахерские и косметические услуги», СанПиН 2.1.2.2631-10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docs.cntd.ru/document/902217202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 2.1.3678-20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Санитарно-эпидемиологические требования к эксплуатации помещений, зданий, сооружений, оборудования и транспорта, а также условиям деятельности хозяйствующих субъектов, осуществляющих продажу товаров, выполнение работ или оказание услуг"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Лекции по санитарии и гигиене преподавателя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СПбГБПОУ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«Академия «ЛОКОН» Севрюгиной Е.В.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архив регионального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национального чемпионата «Молодые профессионалы»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skills Russia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Санкт-Петербург</a:t>
            </a:r>
          </a:p>
          <a:p>
            <a:pPr marL="457200" indent="-457200" algn="just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715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353</TotalTime>
  <Words>187</Words>
  <Application>Microsoft Office PowerPoint</Application>
  <PresentationFormat>Произвольный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Небеса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seath</dc:creator>
  <cp:lastModifiedBy>User</cp:lastModifiedBy>
  <cp:revision>38</cp:revision>
  <dcterms:created xsi:type="dcterms:W3CDTF">2022-10-05T18:18:39Z</dcterms:created>
  <dcterms:modified xsi:type="dcterms:W3CDTF">2022-11-30T12:59:10Z</dcterms:modified>
</cp:coreProperties>
</file>