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66" r:id="rId6"/>
    <p:sldId id="267" r:id="rId7"/>
    <p:sldId id="268" r:id="rId8"/>
    <p:sldId id="269" r:id="rId9"/>
    <p:sldId id="270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380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85BC86-2A8A-4581-83B8-4A936237EC9A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A7CA5-B84F-44A9-A3AB-C458FE22AE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85BC86-2A8A-4581-83B8-4A936237EC9A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A7CA5-B84F-44A9-A3AB-C458FE22A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85BC86-2A8A-4581-83B8-4A936237EC9A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A7CA5-B84F-44A9-A3AB-C458FE22A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85BC86-2A8A-4581-83B8-4A936237EC9A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A7CA5-B84F-44A9-A3AB-C458FE22A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85BC86-2A8A-4581-83B8-4A936237EC9A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A7CA5-B84F-44A9-A3AB-C458FE22AE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85BC86-2A8A-4581-83B8-4A936237EC9A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A7CA5-B84F-44A9-A3AB-C458FE22A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85BC86-2A8A-4581-83B8-4A936237EC9A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A7CA5-B84F-44A9-A3AB-C458FE22AE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85BC86-2A8A-4581-83B8-4A936237EC9A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A7CA5-B84F-44A9-A3AB-C458FE22A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85BC86-2A8A-4581-83B8-4A936237EC9A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A7CA5-B84F-44A9-A3AB-C458FE22A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85BC86-2A8A-4581-83B8-4A936237EC9A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A7CA5-B84F-44A9-A3AB-C458FE22A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CD85BC86-2A8A-4581-83B8-4A936237EC9A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E27A7CA5-B84F-44A9-A3AB-C458FE22A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D85BC86-2A8A-4581-83B8-4A936237EC9A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27A7CA5-B84F-44A9-A3AB-C458FE22A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dn5.vectorstock.com/i/1000x1000/88/34/flat-of-little-girl-painting-vector-18718834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detkipodelki.ru/upload/000/u0/d/3/f06ab19d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slide" Target="slide7.xml"/><Relationship Id="rId5" Type="http://schemas.openxmlformats.org/officeDocument/2006/relationships/slide" Target="slide5.xml"/><Relationship Id="rId10" Type="http://schemas.openxmlformats.org/officeDocument/2006/relationships/image" Target="../media/image6.jpeg"/><Relationship Id="rId4" Type="http://schemas.openxmlformats.org/officeDocument/2006/relationships/image" Target="../media/image3.jpeg"/><Relationship Id="rId9" Type="http://schemas.openxmlformats.org/officeDocument/2006/relationships/slide" Target="slide8.xml"/><Relationship Id="rId1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slide" Target="slide7.xml"/><Relationship Id="rId5" Type="http://schemas.openxmlformats.org/officeDocument/2006/relationships/slide" Target="slide5.xml"/><Relationship Id="rId10" Type="http://schemas.openxmlformats.org/officeDocument/2006/relationships/image" Target="../media/image6.jpeg"/><Relationship Id="rId4" Type="http://schemas.openxmlformats.org/officeDocument/2006/relationships/image" Target="../media/image3.jpeg"/><Relationship Id="rId9" Type="http://schemas.openxmlformats.org/officeDocument/2006/relationships/slide" Target="slide8.xml"/><Relationship Id="rId1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slide" Target="slide7.xml"/><Relationship Id="rId5" Type="http://schemas.openxmlformats.org/officeDocument/2006/relationships/slide" Target="slide5.xml"/><Relationship Id="rId10" Type="http://schemas.openxmlformats.org/officeDocument/2006/relationships/image" Target="../media/image6.jpeg"/><Relationship Id="rId4" Type="http://schemas.openxmlformats.org/officeDocument/2006/relationships/image" Target="../media/image3.jpeg"/><Relationship Id="rId9" Type="http://schemas.openxmlformats.org/officeDocument/2006/relationships/slide" Target="slide8.xml"/><Relationship Id="rId1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slide" Target="slide7.xml"/><Relationship Id="rId5" Type="http://schemas.openxmlformats.org/officeDocument/2006/relationships/slide" Target="slide5.xml"/><Relationship Id="rId10" Type="http://schemas.openxmlformats.org/officeDocument/2006/relationships/image" Target="../media/image6.jpeg"/><Relationship Id="rId4" Type="http://schemas.openxmlformats.org/officeDocument/2006/relationships/image" Target="../media/image3.jpeg"/><Relationship Id="rId9" Type="http://schemas.openxmlformats.org/officeDocument/2006/relationships/slide" Target="slide8.xml"/><Relationship Id="rId1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slide" Target="slide7.xml"/><Relationship Id="rId5" Type="http://schemas.openxmlformats.org/officeDocument/2006/relationships/slide" Target="slide5.xml"/><Relationship Id="rId10" Type="http://schemas.openxmlformats.org/officeDocument/2006/relationships/image" Target="../media/image6.jpeg"/><Relationship Id="rId4" Type="http://schemas.openxmlformats.org/officeDocument/2006/relationships/image" Target="../media/image3.jpeg"/><Relationship Id="rId9" Type="http://schemas.openxmlformats.org/officeDocument/2006/relationships/slide" Target="slide8.xml"/><Relationship Id="rId1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slide" Target="slide7.xml"/><Relationship Id="rId5" Type="http://schemas.openxmlformats.org/officeDocument/2006/relationships/slide" Target="slide5.xml"/><Relationship Id="rId10" Type="http://schemas.openxmlformats.org/officeDocument/2006/relationships/image" Target="../media/image6.jpeg"/><Relationship Id="rId4" Type="http://schemas.openxmlformats.org/officeDocument/2006/relationships/image" Target="../media/image3.jpeg"/><Relationship Id="rId9" Type="http://schemas.openxmlformats.org/officeDocument/2006/relationships/slide" Target="slide8.xml"/><Relationship Id="rId1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slide" Target="slide7.xml"/><Relationship Id="rId5" Type="http://schemas.openxmlformats.org/officeDocument/2006/relationships/slide" Target="slide5.xml"/><Relationship Id="rId10" Type="http://schemas.openxmlformats.org/officeDocument/2006/relationships/image" Target="../media/image6.jpeg"/><Relationship Id="rId4" Type="http://schemas.openxmlformats.org/officeDocument/2006/relationships/image" Target="../media/image3.jpeg"/><Relationship Id="rId9" Type="http://schemas.openxmlformats.org/officeDocument/2006/relationships/slide" Target="slide8.xml"/><Relationship Id="rId1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4000" t="2000" r="16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01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Прямоугольник с одним скругленным углом 1"/>
          <p:cNvSpPr/>
          <p:nvPr/>
        </p:nvSpPr>
        <p:spPr>
          <a:xfrm>
            <a:off x="395536" y="332656"/>
            <a:ext cx="8424936" cy="6192688"/>
          </a:xfrm>
          <a:prstGeom prst="round1Rect">
            <a:avLst/>
          </a:prstGeom>
          <a:solidFill>
            <a:schemeClr val="accent2">
              <a:lumMod val="50000"/>
              <a:alpha val="2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правляющая кнопка: сведения 2">
            <a:hlinkClick r:id="" action="ppaction://hlinkshowjump?jump=lastslide" highlightClick="1"/>
          </p:cNvPr>
          <p:cNvSpPr/>
          <p:nvPr/>
        </p:nvSpPr>
        <p:spPr>
          <a:xfrm>
            <a:off x="8316416" y="6021288"/>
            <a:ext cx="360000" cy="360000"/>
          </a:xfrm>
          <a:prstGeom prst="actionButtonInformation">
            <a:avLst/>
          </a:prstGeom>
          <a:solidFill>
            <a:schemeClr val="accent6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524328" y="6021288"/>
            <a:ext cx="504056" cy="36000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05947" y="476672"/>
            <a:ext cx="7812848" cy="129614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Top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53805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Простое поэтапное рисование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753805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51719" y="1772816"/>
            <a:ext cx="453650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53805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Собака</a:t>
            </a:r>
            <a:endParaRPr lang="ru-RU" sz="7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753805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90557" y="2924944"/>
            <a:ext cx="366561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9050">
                  <a:solidFill>
                    <a:schemeClr val="bg1"/>
                  </a:solidFill>
                  <a:prstDash val="solid"/>
                </a:ln>
                <a:solidFill>
                  <a:srgbClr val="753805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</a:t>
            </a:r>
            <a:r>
              <a:rPr lang="ru-RU" sz="3600" b="1" cap="none" spc="0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rgbClr val="753805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зобразительное</a:t>
            </a:r>
          </a:p>
          <a:p>
            <a:pPr algn="ctr"/>
            <a:r>
              <a:rPr lang="ru-RU" sz="3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rgbClr val="753805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искусство</a:t>
            </a:r>
            <a:endParaRPr lang="ru-RU" sz="3600" b="1" cap="none" spc="0" dirty="0" smtClean="0">
              <a:ln w="19050">
                <a:solidFill>
                  <a:schemeClr val="bg1"/>
                </a:solidFill>
                <a:prstDash val="solid"/>
              </a:ln>
              <a:solidFill>
                <a:srgbClr val="753805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3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rgbClr val="753805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 класс</a:t>
            </a:r>
            <a:endParaRPr lang="ru-RU" sz="3600" b="1" cap="none" spc="0" dirty="0">
              <a:ln w="19050">
                <a:solidFill>
                  <a:schemeClr val="bg1"/>
                </a:solidFill>
                <a:prstDash val="solid"/>
              </a:ln>
              <a:solidFill>
                <a:srgbClr val="753805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33686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4000" t="2000" r="16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01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Прямоугольник с одним скругленным углом 11"/>
          <p:cNvSpPr/>
          <p:nvPr/>
        </p:nvSpPr>
        <p:spPr>
          <a:xfrm>
            <a:off x="395536" y="332656"/>
            <a:ext cx="8424936" cy="6192688"/>
          </a:xfrm>
          <a:prstGeom prst="round1Rect">
            <a:avLst/>
          </a:prstGeom>
          <a:solidFill>
            <a:schemeClr val="accent2">
              <a:lumMod val="50000"/>
              <a:alpha val="2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Управляющая кнопка: домой 1">
            <a:hlinkClick r:id="" action="ppaction://hlinkshowjump?jump=firstslide" highlightClick="1"/>
          </p:cNvPr>
          <p:cNvSpPr/>
          <p:nvPr/>
        </p:nvSpPr>
        <p:spPr>
          <a:xfrm>
            <a:off x="8172400" y="6021288"/>
            <a:ext cx="360000" cy="360000"/>
          </a:xfrm>
          <a:prstGeom prst="actionButtonHome">
            <a:avLst/>
          </a:prstGeom>
          <a:solidFill>
            <a:schemeClr val="accent6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059832" y="334397"/>
            <a:ext cx="23224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753805"/>
                </a:solidFill>
              </a:rPr>
              <a:t>Источники</a:t>
            </a:r>
            <a:endParaRPr lang="ru-RU" sz="36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75380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1249" y="836712"/>
            <a:ext cx="79511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>
                <a:hlinkClick r:id="rId3"/>
              </a:rPr>
              <a:t>https://</a:t>
            </a:r>
            <a:r>
              <a:rPr lang="ru-RU" u="sng" dirty="0" smtClean="0">
                <a:hlinkClick r:id="rId3"/>
              </a:rPr>
              <a:t>cdn5.vectorstock.com/i/1000x1000/88/34/flat-of-little-girl-painting-vector-</a:t>
            </a:r>
          </a:p>
          <a:p>
            <a:r>
              <a:rPr lang="ru-RU" u="sng" dirty="0" smtClean="0">
                <a:hlinkClick r:id="rId3"/>
              </a:rPr>
              <a:t>18718834.jpg</a:t>
            </a:r>
            <a:endParaRPr lang="ru-RU" u="sng" dirty="0" smtClean="0"/>
          </a:p>
          <a:p>
            <a:r>
              <a:rPr lang="ru-RU" u="sng" dirty="0">
                <a:hlinkClick r:id="rId4"/>
              </a:rPr>
              <a:t>http://www.detkipodelki.ru/upload/000/u0/d/3/f06ab19d.jpg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3151268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4000" t="2000" r="16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01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Прямоугольник с одним скругленным углом 11"/>
          <p:cNvSpPr/>
          <p:nvPr/>
        </p:nvSpPr>
        <p:spPr>
          <a:xfrm>
            <a:off x="395536" y="332656"/>
            <a:ext cx="8424936" cy="6192688"/>
          </a:xfrm>
          <a:prstGeom prst="round1Rect">
            <a:avLst/>
          </a:prstGeom>
          <a:solidFill>
            <a:schemeClr val="accent2">
              <a:lumMod val="50000"/>
              <a:alpha val="2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>
            <a:hlinkClick r:id="" action="ppaction://hlinkshowjump?jump=nextslide"/>
          </p:cNvPr>
          <p:cNvSpPr/>
          <p:nvPr/>
        </p:nvSpPr>
        <p:spPr>
          <a:xfrm>
            <a:off x="8244408" y="6021288"/>
            <a:ext cx="504056" cy="36000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67544" y="260648"/>
            <a:ext cx="8352928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solidFill>
                  <a:srgbClr val="753805"/>
                </a:solidFill>
                <a:latin typeface="Times New Roman" pitchFamily="18" charset="0"/>
                <a:cs typeface="Times New Roman" pitchFamily="18" charset="0"/>
              </a:rPr>
              <a:t>                                      Дорогой друг!</a:t>
            </a:r>
          </a:p>
          <a:p>
            <a:r>
              <a:rPr lang="ru-RU" sz="2400" b="1" dirty="0" smtClean="0">
                <a:solidFill>
                  <a:srgbClr val="753805"/>
                </a:solidFill>
                <a:latin typeface="Times New Roman" pitchFamily="18" charset="0"/>
                <a:cs typeface="Times New Roman" pitchFamily="18" charset="0"/>
              </a:rPr>
              <a:t>Приглашаю тебя на простой урок пошагового рисования. </a:t>
            </a:r>
          </a:p>
          <a:p>
            <a:r>
              <a:rPr lang="ru-RU" sz="2400" b="1" dirty="0" smtClean="0">
                <a:solidFill>
                  <a:srgbClr val="753805"/>
                </a:solidFill>
                <a:latin typeface="Times New Roman" pitchFamily="18" charset="0"/>
                <a:cs typeface="Times New Roman" pitchFamily="18" charset="0"/>
              </a:rPr>
              <a:t>Сегодня мы будем рисовать собаку. Все </a:t>
            </a:r>
            <a:r>
              <a:rPr lang="ru-RU" sz="2400" b="1" dirty="0">
                <a:solidFill>
                  <a:srgbClr val="753805"/>
                </a:solidFill>
                <a:latin typeface="Times New Roman" pitchFamily="18" charset="0"/>
                <a:cs typeface="Times New Roman" pitchFamily="18" charset="0"/>
              </a:rPr>
              <a:t>линии </a:t>
            </a:r>
            <a:r>
              <a:rPr lang="ru-RU" sz="2400" b="1" dirty="0" smtClean="0">
                <a:solidFill>
                  <a:srgbClr val="753805"/>
                </a:solidFill>
                <a:latin typeface="Times New Roman" pitchFamily="18" charset="0"/>
                <a:cs typeface="Times New Roman" pitchFamily="18" charset="0"/>
              </a:rPr>
              <a:t>лучше </a:t>
            </a:r>
            <a:r>
              <a:rPr lang="ru-RU" sz="2400" b="1" dirty="0">
                <a:solidFill>
                  <a:srgbClr val="753805"/>
                </a:solidFill>
                <a:latin typeface="Times New Roman" pitchFamily="18" charset="0"/>
                <a:cs typeface="Times New Roman" pitchFamily="18" charset="0"/>
              </a:rPr>
              <a:t>рисовать тоненькими, не </a:t>
            </a:r>
            <a:r>
              <a:rPr lang="ru-RU" sz="2400" b="1" dirty="0" smtClean="0">
                <a:solidFill>
                  <a:srgbClr val="753805"/>
                </a:solidFill>
                <a:latin typeface="Times New Roman" pitchFamily="18" charset="0"/>
                <a:cs typeface="Times New Roman" pitchFamily="18" charset="0"/>
              </a:rPr>
              <a:t>надавливая </a:t>
            </a:r>
            <a:r>
              <a:rPr lang="ru-RU" sz="2400" b="1" dirty="0">
                <a:solidFill>
                  <a:srgbClr val="753805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b="1" dirty="0" smtClean="0">
                <a:solidFill>
                  <a:srgbClr val="753805"/>
                </a:solidFill>
                <a:latin typeface="Times New Roman" pitchFamily="18" charset="0"/>
                <a:cs typeface="Times New Roman" pitchFamily="18" charset="0"/>
              </a:rPr>
              <a:t>карандаш. Тогда </a:t>
            </a:r>
            <a:r>
              <a:rPr lang="ru-RU" sz="2400" b="1" dirty="0">
                <a:solidFill>
                  <a:srgbClr val="753805"/>
                </a:solidFill>
                <a:latin typeface="Times New Roman" pitchFamily="18" charset="0"/>
                <a:cs typeface="Times New Roman" pitchFamily="18" charset="0"/>
              </a:rPr>
              <a:t>можно будет </a:t>
            </a:r>
            <a:r>
              <a:rPr lang="ru-RU" sz="2400" b="1" dirty="0" smtClean="0">
                <a:solidFill>
                  <a:srgbClr val="753805"/>
                </a:solidFill>
                <a:latin typeface="Times New Roman" pitchFamily="18" charset="0"/>
                <a:cs typeface="Times New Roman" pitchFamily="18" charset="0"/>
              </a:rPr>
              <a:t>в любой </a:t>
            </a:r>
            <a:r>
              <a:rPr lang="ru-RU" sz="2400" b="1" dirty="0">
                <a:solidFill>
                  <a:srgbClr val="753805"/>
                </a:solidFill>
                <a:latin typeface="Times New Roman" pitchFamily="18" charset="0"/>
                <a:cs typeface="Times New Roman" pitchFamily="18" charset="0"/>
              </a:rPr>
              <a:t>момент стереть </a:t>
            </a:r>
            <a:r>
              <a:rPr lang="ru-RU" sz="2400" b="1" dirty="0" smtClean="0">
                <a:solidFill>
                  <a:srgbClr val="753805"/>
                </a:solidFill>
                <a:latin typeface="Times New Roman" pitchFamily="18" charset="0"/>
                <a:cs typeface="Times New Roman" pitchFamily="18" charset="0"/>
              </a:rPr>
              <a:t>непонравившуюся линию.</a:t>
            </a:r>
            <a:endParaRPr lang="ru-RU" sz="2400" b="1" dirty="0">
              <a:solidFill>
                <a:srgbClr val="753805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45612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4000" t="2000" r="16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01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6372200" y="402049"/>
            <a:ext cx="1008112" cy="133200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5" action="ppaction://hlinksldjump"/>
          </p:cNvPr>
          <p:cNvSpPr/>
          <p:nvPr/>
        </p:nvSpPr>
        <p:spPr>
          <a:xfrm>
            <a:off x="7812360" y="404664"/>
            <a:ext cx="1008112" cy="1332000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7" action="ppaction://hlinksldjump"/>
          </p:cNvPr>
          <p:cNvSpPr/>
          <p:nvPr/>
        </p:nvSpPr>
        <p:spPr>
          <a:xfrm>
            <a:off x="6395508" y="1914217"/>
            <a:ext cx="1008112" cy="1332000"/>
          </a:xfrm>
          <a:prstGeom prst="rect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9" action="ppaction://hlinksldjump"/>
          </p:cNvPr>
          <p:cNvSpPr/>
          <p:nvPr/>
        </p:nvSpPr>
        <p:spPr>
          <a:xfrm>
            <a:off x="6443255" y="4761296"/>
            <a:ext cx="1008112" cy="1332000"/>
          </a:xfrm>
          <a:prstGeom prst="rect">
            <a:avLst/>
          </a:prstGeom>
          <a:blipFill dpi="0" rotWithShape="1">
            <a:blip r:embed="rId1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1" action="ppaction://hlinksldjump"/>
          </p:cNvPr>
          <p:cNvSpPr/>
          <p:nvPr/>
        </p:nvSpPr>
        <p:spPr>
          <a:xfrm>
            <a:off x="7812360" y="1914217"/>
            <a:ext cx="1008112" cy="1332000"/>
          </a:xfrm>
          <a:prstGeom prst="rect">
            <a:avLst/>
          </a:prstGeom>
          <a:blipFill dpi="0" rotWithShape="1">
            <a:blip r:embed="rId1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3" action="ppaction://hlinksldjump"/>
          </p:cNvPr>
          <p:cNvSpPr/>
          <p:nvPr/>
        </p:nvSpPr>
        <p:spPr>
          <a:xfrm>
            <a:off x="7860107" y="4761296"/>
            <a:ext cx="1008112" cy="1332000"/>
          </a:xfrm>
          <a:prstGeom prst="rect">
            <a:avLst/>
          </a:prstGeom>
          <a:blipFill dpi="0" rotWithShape="1">
            <a:blip r:embed="rId1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475656" y="1734048"/>
            <a:ext cx="2448016" cy="302724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9824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4000" t="2000" r="16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01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6372200" y="402049"/>
            <a:ext cx="1008112" cy="133200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5" action="ppaction://hlinksldjump"/>
          </p:cNvPr>
          <p:cNvSpPr/>
          <p:nvPr/>
        </p:nvSpPr>
        <p:spPr>
          <a:xfrm>
            <a:off x="7812360" y="404664"/>
            <a:ext cx="1008112" cy="1332000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7" action="ppaction://hlinksldjump"/>
          </p:cNvPr>
          <p:cNvSpPr/>
          <p:nvPr/>
        </p:nvSpPr>
        <p:spPr>
          <a:xfrm>
            <a:off x="6395508" y="1914217"/>
            <a:ext cx="1008112" cy="1332000"/>
          </a:xfrm>
          <a:prstGeom prst="rect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9" action="ppaction://hlinksldjump"/>
          </p:cNvPr>
          <p:cNvSpPr/>
          <p:nvPr/>
        </p:nvSpPr>
        <p:spPr>
          <a:xfrm>
            <a:off x="6443255" y="4761296"/>
            <a:ext cx="1008112" cy="1332000"/>
          </a:xfrm>
          <a:prstGeom prst="rect">
            <a:avLst/>
          </a:prstGeom>
          <a:blipFill dpi="0" rotWithShape="1">
            <a:blip r:embed="rId1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1" action="ppaction://hlinksldjump"/>
          </p:cNvPr>
          <p:cNvSpPr/>
          <p:nvPr/>
        </p:nvSpPr>
        <p:spPr>
          <a:xfrm>
            <a:off x="7812360" y="1914217"/>
            <a:ext cx="1008112" cy="1332000"/>
          </a:xfrm>
          <a:prstGeom prst="rect">
            <a:avLst/>
          </a:prstGeom>
          <a:blipFill dpi="0" rotWithShape="1">
            <a:blip r:embed="rId1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3" action="ppaction://hlinksldjump"/>
          </p:cNvPr>
          <p:cNvSpPr/>
          <p:nvPr/>
        </p:nvSpPr>
        <p:spPr>
          <a:xfrm>
            <a:off x="7860107" y="4761296"/>
            <a:ext cx="1008112" cy="1332000"/>
          </a:xfrm>
          <a:prstGeom prst="rect">
            <a:avLst/>
          </a:prstGeom>
          <a:blipFill dpi="0" rotWithShape="1">
            <a:blip r:embed="rId1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475656" y="1734048"/>
            <a:ext cx="2448016" cy="3027247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58125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4000" t="2000" r="16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01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6372200" y="402049"/>
            <a:ext cx="1008112" cy="133200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5" action="ppaction://hlinksldjump"/>
          </p:cNvPr>
          <p:cNvSpPr/>
          <p:nvPr/>
        </p:nvSpPr>
        <p:spPr>
          <a:xfrm>
            <a:off x="7812360" y="404664"/>
            <a:ext cx="1008112" cy="1332000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7" action="ppaction://hlinksldjump"/>
          </p:cNvPr>
          <p:cNvSpPr/>
          <p:nvPr/>
        </p:nvSpPr>
        <p:spPr>
          <a:xfrm>
            <a:off x="6395508" y="1914217"/>
            <a:ext cx="1008112" cy="1332000"/>
          </a:xfrm>
          <a:prstGeom prst="rect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9" action="ppaction://hlinksldjump"/>
          </p:cNvPr>
          <p:cNvSpPr/>
          <p:nvPr/>
        </p:nvSpPr>
        <p:spPr>
          <a:xfrm>
            <a:off x="6443255" y="4761296"/>
            <a:ext cx="1008112" cy="1332000"/>
          </a:xfrm>
          <a:prstGeom prst="rect">
            <a:avLst/>
          </a:prstGeom>
          <a:blipFill dpi="0" rotWithShape="1">
            <a:blip r:embed="rId1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1" action="ppaction://hlinksldjump"/>
          </p:cNvPr>
          <p:cNvSpPr/>
          <p:nvPr/>
        </p:nvSpPr>
        <p:spPr>
          <a:xfrm>
            <a:off x="7812360" y="1914217"/>
            <a:ext cx="1008112" cy="1332000"/>
          </a:xfrm>
          <a:prstGeom prst="rect">
            <a:avLst/>
          </a:prstGeom>
          <a:blipFill dpi="0" rotWithShape="1">
            <a:blip r:embed="rId1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3" action="ppaction://hlinksldjump"/>
          </p:cNvPr>
          <p:cNvSpPr/>
          <p:nvPr/>
        </p:nvSpPr>
        <p:spPr>
          <a:xfrm>
            <a:off x="7860107" y="4761296"/>
            <a:ext cx="1008112" cy="1332000"/>
          </a:xfrm>
          <a:prstGeom prst="rect">
            <a:avLst/>
          </a:prstGeom>
          <a:blipFill dpi="0" rotWithShape="1">
            <a:blip r:embed="rId1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475656" y="1734048"/>
            <a:ext cx="2448016" cy="3027247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59220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4000" t="2000" r="16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01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6372200" y="402049"/>
            <a:ext cx="1008112" cy="133200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5" action="ppaction://hlinksldjump"/>
          </p:cNvPr>
          <p:cNvSpPr/>
          <p:nvPr/>
        </p:nvSpPr>
        <p:spPr>
          <a:xfrm>
            <a:off x="7812360" y="404664"/>
            <a:ext cx="1008112" cy="1332000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7" action="ppaction://hlinksldjump"/>
          </p:cNvPr>
          <p:cNvSpPr/>
          <p:nvPr/>
        </p:nvSpPr>
        <p:spPr>
          <a:xfrm>
            <a:off x="6395508" y="1914217"/>
            <a:ext cx="1008112" cy="1332000"/>
          </a:xfrm>
          <a:prstGeom prst="rect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9" action="ppaction://hlinksldjump"/>
          </p:cNvPr>
          <p:cNvSpPr/>
          <p:nvPr/>
        </p:nvSpPr>
        <p:spPr>
          <a:xfrm>
            <a:off x="6443255" y="4761296"/>
            <a:ext cx="1008112" cy="1332000"/>
          </a:xfrm>
          <a:prstGeom prst="rect">
            <a:avLst/>
          </a:prstGeom>
          <a:blipFill dpi="0" rotWithShape="1">
            <a:blip r:embed="rId1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1" action="ppaction://hlinksldjump"/>
          </p:cNvPr>
          <p:cNvSpPr/>
          <p:nvPr/>
        </p:nvSpPr>
        <p:spPr>
          <a:xfrm>
            <a:off x="7812360" y="1914217"/>
            <a:ext cx="1008112" cy="1332000"/>
          </a:xfrm>
          <a:prstGeom prst="rect">
            <a:avLst/>
          </a:prstGeom>
          <a:blipFill dpi="0" rotWithShape="1">
            <a:blip r:embed="rId1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3" action="ppaction://hlinksldjump"/>
          </p:cNvPr>
          <p:cNvSpPr/>
          <p:nvPr/>
        </p:nvSpPr>
        <p:spPr>
          <a:xfrm>
            <a:off x="7860107" y="4761296"/>
            <a:ext cx="1008112" cy="1332000"/>
          </a:xfrm>
          <a:prstGeom prst="rect">
            <a:avLst/>
          </a:prstGeom>
          <a:blipFill dpi="0" rotWithShape="1">
            <a:blip r:embed="rId1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475656" y="1734048"/>
            <a:ext cx="2448016" cy="3027247"/>
          </a:xfrm>
          <a:prstGeom prst="rect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25539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4000" t="2000" r="16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01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6372200" y="402049"/>
            <a:ext cx="1008112" cy="133200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5" action="ppaction://hlinksldjump"/>
          </p:cNvPr>
          <p:cNvSpPr/>
          <p:nvPr/>
        </p:nvSpPr>
        <p:spPr>
          <a:xfrm>
            <a:off x="7812360" y="404664"/>
            <a:ext cx="1008112" cy="1332000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7" action="ppaction://hlinksldjump"/>
          </p:cNvPr>
          <p:cNvSpPr/>
          <p:nvPr/>
        </p:nvSpPr>
        <p:spPr>
          <a:xfrm>
            <a:off x="6395508" y="1914217"/>
            <a:ext cx="1008112" cy="1332000"/>
          </a:xfrm>
          <a:prstGeom prst="rect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9" action="ppaction://hlinksldjump"/>
          </p:cNvPr>
          <p:cNvSpPr/>
          <p:nvPr/>
        </p:nvSpPr>
        <p:spPr>
          <a:xfrm>
            <a:off x="6443255" y="4761296"/>
            <a:ext cx="1008112" cy="1332000"/>
          </a:xfrm>
          <a:prstGeom prst="rect">
            <a:avLst/>
          </a:prstGeom>
          <a:blipFill dpi="0" rotWithShape="1">
            <a:blip r:embed="rId1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1" action="ppaction://hlinksldjump"/>
          </p:cNvPr>
          <p:cNvSpPr/>
          <p:nvPr/>
        </p:nvSpPr>
        <p:spPr>
          <a:xfrm>
            <a:off x="7812360" y="1914217"/>
            <a:ext cx="1008112" cy="1332000"/>
          </a:xfrm>
          <a:prstGeom prst="rect">
            <a:avLst/>
          </a:prstGeom>
          <a:blipFill dpi="0" rotWithShape="1">
            <a:blip r:embed="rId1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3" action="ppaction://hlinksldjump"/>
          </p:cNvPr>
          <p:cNvSpPr/>
          <p:nvPr/>
        </p:nvSpPr>
        <p:spPr>
          <a:xfrm>
            <a:off x="7860107" y="4761296"/>
            <a:ext cx="1008112" cy="1332000"/>
          </a:xfrm>
          <a:prstGeom prst="rect">
            <a:avLst/>
          </a:prstGeom>
          <a:blipFill dpi="0" rotWithShape="1">
            <a:blip r:embed="rId1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475656" y="1734048"/>
            <a:ext cx="2448016" cy="3027247"/>
          </a:xfrm>
          <a:prstGeom prst="rect">
            <a:avLst/>
          </a:prstGeom>
          <a:blipFill dpi="0" rotWithShape="1">
            <a:blip r:embed="rId1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70827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4000" t="2000" r="16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01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6372200" y="402049"/>
            <a:ext cx="1008112" cy="133200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5" action="ppaction://hlinksldjump"/>
          </p:cNvPr>
          <p:cNvSpPr/>
          <p:nvPr/>
        </p:nvSpPr>
        <p:spPr>
          <a:xfrm>
            <a:off x="7812360" y="404664"/>
            <a:ext cx="1008112" cy="1332000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7" action="ppaction://hlinksldjump"/>
          </p:cNvPr>
          <p:cNvSpPr/>
          <p:nvPr/>
        </p:nvSpPr>
        <p:spPr>
          <a:xfrm>
            <a:off x="6395508" y="1914217"/>
            <a:ext cx="1008112" cy="1332000"/>
          </a:xfrm>
          <a:prstGeom prst="rect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9" action="ppaction://hlinksldjump"/>
          </p:cNvPr>
          <p:cNvSpPr/>
          <p:nvPr/>
        </p:nvSpPr>
        <p:spPr>
          <a:xfrm>
            <a:off x="6443255" y="4761296"/>
            <a:ext cx="1008112" cy="1332000"/>
          </a:xfrm>
          <a:prstGeom prst="rect">
            <a:avLst/>
          </a:prstGeom>
          <a:blipFill dpi="0" rotWithShape="1">
            <a:blip r:embed="rId1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1" action="ppaction://hlinksldjump"/>
          </p:cNvPr>
          <p:cNvSpPr/>
          <p:nvPr/>
        </p:nvSpPr>
        <p:spPr>
          <a:xfrm>
            <a:off x="7812360" y="1914217"/>
            <a:ext cx="1008112" cy="1332000"/>
          </a:xfrm>
          <a:prstGeom prst="rect">
            <a:avLst/>
          </a:prstGeom>
          <a:blipFill dpi="0" rotWithShape="1">
            <a:blip r:embed="rId1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3" action="ppaction://hlinksldjump"/>
          </p:cNvPr>
          <p:cNvSpPr/>
          <p:nvPr/>
        </p:nvSpPr>
        <p:spPr>
          <a:xfrm>
            <a:off x="7860107" y="4761296"/>
            <a:ext cx="1008112" cy="1332000"/>
          </a:xfrm>
          <a:prstGeom prst="rect">
            <a:avLst/>
          </a:prstGeom>
          <a:blipFill dpi="0" rotWithShape="1">
            <a:blip r:embed="rId1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475656" y="1734048"/>
            <a:ext cx="2448016" cy="3027247"/>
          </a:xfrm>
          <a:prstGeom prst="rect">
            <a:avLst/>
          </a:prstGeom>
          <a:blipFill dpi="0" rotWithShape="1">
            <a:blip r:embed="rId1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80337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4000" t="2000" r="16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01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6372200" y="402049"/>
            <a:ext cx="1008112" cy="133200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5" action="ppaction://hlinksldjump"/>
          </p:cNvPr>
          <p:cNvSpPr/>
          <p:nvPr/>
        </p:nvSpPr>
        <p:spPr>
          <a:xfrm>
            <a:off x="7812360" y="404664"/>
            <a:ext cx="1008112" cy="1332000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7" action="ppaction://hlinksldjump"/>
          </p:cNvPr>
          <p:cNvSpPr/>
          <p:nvPr/>
        </p:nvSpPr>
        <p:spPr>
          <a:xfrm>
            <a:off x="6395508" y="1914217"/>
            <a:ext cx="1008112" cy="1332000"/>
          </a:xfrm>
          <a:prstGeom prst="rect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9" action="ppaction://hlinksldjump"/>
          </p:cNvPr>
          <p:cNvSpPr/>
          <p:nvPr/>
        </p:nvSpPr>
        <p:spPr>
          <a:xfrm>
            <a:off x="6443255" y="4761296"/>
            <a:ext cx="1008112" cy="1332000"/>
          </a:xfrm>
          <a:prstGeom prst="rect">
            <a:avLst/>
          </a:prstGeom>
          <a:blipFill dpi="0" rotWithShape="1">
            <a:blip r:embed="rId1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1" action="ppaction://hlinksldjump"/>
          </p:cNvPr>
          <p:cNvSpPr/>
          <p:nvPr/>
        </p:nvSpPr>
        <p:spPr>
          <a:xfrm>
            <a:off x="7812360" y="1914217"/>
            <a:ext cx="1008112" cy="1332000"/>
          </a:xfrm>
          <a:prstGeom prst="rect">
            <a:avLst/>
          </a:prstGeom>
          <a:blipFill dpi="0" rotWithShape="1">
            <a:blip r:embed="rId1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3" action="ppaction://hlinksldjump"/>
          </p:cNvPr>
          <p:cNvSpPr/>
          <p:nvPr/>
        </p:nvSpPr>
        <p:spPr>
          <a:xfrm>
            <a:off x="7860107" y="4761296"/>
            <a:ext cx="1008112" cy="1332000"/>
          </a:xfrm>
          <a:prstGeom prst="rect">
            <a:avLst/>
          </a:prstGeom>
          <a:blipFill dpi="0" rotWithShape="1">
            <a:blip r:embed="rId1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475656" y="1734048"/>
            <a:ext cx="2448016" cy="3027247"/>
          </a:xfrm>
          <a:prstGeom prst="rect">
            <a:avLst/>
          </a:prstGeom>
          <a:blipFill dpi="0" rotWithShape="1">
            <a:blip r:embed="rId1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Умножение 1">
            <a:hlinkClick r:id="" action="ppaction://hlinkshowjump?jump=endshow"/>
          </p:cNvPr>
          <p:cNvSpPr/>
          <p:nvPr/>
        </p:nvSpPr>
        <p:spPr>
          <a:xfrm>
            <a:off x="319661" y="396547"/>
            <a:ext cx="914400" cy="914400"/>
          </a:xfrm>
          <a:prstGeom prst="mathMultiply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10400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40</TotalTime>
  <Words>55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Метро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дом</cp:lastModifiedBy>
  <cp:revision>5</cp:revision>
  <dcterms:created xsi:type="dcterms:W3CDTF">2018-07-20T14:52:34Z</dcterms:created>
  <dcterms:modified xsi:type="dcterms:W3CDTF">2022-11-30T17:04:58Z</dcterms:modified>
</cp:coreProperties>
</file>