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73427" y="1128584"/>
            <a:ext cx="10511481" cy="364879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игровой деятельности в условиях реализации 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ФГОС ДО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55116" y="4777381"/>
            <a:ext cx="9149706" cy="1746987"/>
          </a:xfrm>
        </p:spPr>
        <p:txBody>
          <a:bodyPr>
            <a:no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417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655" y="278121"/>
            <a:ext cx="8911687" cy="12808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работы организуется в соответствии с возрастом воспитанников: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270" y="1738183"/>
            <a:ext cx="11261124" cy="4728520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раннего возраста - приобщение детей к разным играм: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предметным (в том числе с составными и динамическими игрушками), простейшим сюжетным, подвижным; перевод предметных действий в действия смысловые в контексте игровой ситуации.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-я    младшая группа - обогащение игрового опыта детей через совместные со взрослым игры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(индивидуальные и малыми подгруппами), формирование и развитие игровых действий, простейшего игрового взаимодействия, понимания условности игровой ситуации.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Средняя группа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освоение и развитие ролевого поведения, поддержка игровых объединений детей, обогащение игрового взаимодействия, расширение тематической направленности сюжетных игр, обогащение игрового опыта детей через приобщение к играм с правилами, (подвижным, досуговым, театрализованным, народным играм).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Старшая группа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обогащение игрового опыта по развитию и усложнению игрового сюжета, по организации предметного пространства собственной игры через совместные с воспитателем игры подгруппами; создание условий и поддержка самодеятельной игры детей, приобщение детей к разным видам игр (подвижным, с правилами, досуговым, дидактическим, народным, интеллектуальным и др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Подготовительная группа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формирование и педагогическая поддержка детского коллектива как играющего детского сообщества, поддержка самостоятельности и инициативности при выборе и реализации детьми игр разных видов; поддержка перехода к играм-диалогам, играм - фантазированиям, играм в самодельной предметной среде.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371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774" y="294596"/>
            <a:ext cx="10791568" cy="154244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предметно пространственной развивающей среды для организации игровой деятельности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477" y="1837037"/>
            <a:ext cx="8915400" cy="377762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 для свободного выбора детьми деятельности, участников совместной деятельности;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детской инициативы и самостоятельности в разных видах деятельности (игровой, исследовательской, проектной, познавательной и т.д.);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спонтанной игры детей, ее обогащение, обеспечение игрового времени и пространства.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9173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56951" y="329514"/>
            <a:ext cx="10322011" cy="5039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требованиях ФГОС ДО к развивающей предметно-пространственной среде (п.3.3.) определено (п. с 3.3.1 по 3.3.3), что: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 предметно-пространственная среда обеспечивает максимальную реализацию образовательного потенциала пространства Организации, Группы, а также территории, прилегающей к Организации или находящейся на небольшом удалении, приспособленной для реализации Программы (далее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участок), материалов, оборудования и инвентаря для развития детей дошкольного возраста в соответствии с особенностями каждого возрастного этапа: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третьего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года жизни является свободное и большое пространство, где они могут быть в активном движении – лазании, катании. На 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четвёртом году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жизни ребёнку необходим развёрнутый центр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сюжетно-ролевых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 с яркими особенностями атрибутов. В 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среднем – старшем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дошкольном возрасте проявляется потребность в игре со сверстниками, создавать свой мир игры (режиссёрская игра: мелкие игрушки, конструктор, макеты и т.д.), кроме того 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предметно-развивающей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среде должно учитываться формирование психологических образований в разные годы жизни.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519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62682" y="80412"/>
            <a:ext cx="10799805" cy="16330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Предметно-пространственная развивающая среда должна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отвечать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требованиям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стандарта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ДО (пункт 3.3.3)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2421" y="1713469"/>
            <a:ext cx="11252887" cy="495094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Насыщенность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среды должна соответствовать возрастным возможностям детей и содержанию Программы. Большое значение имеют игрушки. Их тематическое разнообразие напрямую связано с имеющимися впечатлениями об окружающем мире и игровыми интересами детей. </a:t>
            </a:r>
            <a:endParaRPr lang="ru-RU" sz="25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Трансформируемость 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детей; возможность разнообразного использования различных составляющих предметной среды, </a:t>
            </a:r>
            <a:r>
              <a:rPr lang="ru-RU" sz="2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например, 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детской мебели, матов, мягких модулей, ширм и т. д.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материалов предполагает: возможность разнообразного использования различных составляющих предметной среды, например, детской мебели, матов, мягких модулей, ширм и т.д</a:t>
            </a:r>
            <a:r>
              <a:rPr lang="ru-RU" sz="2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endParaRPr lang="ru-RU" sz="25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Вариативность </a:t>
            </a: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среды предполагает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наличие в Организации или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Доступность среды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предполагает: доступность для воспитанников, в том числе детей с ОВЗ  и детей-инвалидов, всех помещений, где осуществляется образовательная деятельность. Используя крупный игровой материал, дети замещают в игре не один предмет, а целый комплекс объектов, например, построили корабль, а кубы или пластины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лодки или льдины. Вносят разнообразие в оформление и помогают в реализации замысла съёмные панно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Безопасность 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предметно-пространственной среды предполагает соответствие всех ее элементов требованиям по обеспечению надежности и безопасности их использования: исключены случаи падения с высоты, выпадения с боковых поверхностей изделий, удары и ушибы в результате неустойчивости последних, травмирование об острые углы и т.п.</a:t>
            </a:r>
            <a:endParaRPr lang="ru-RU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664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53900" y="298365"/>
            <a:ext cx="9456652" cy="6386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87244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2002" y="323335"/>
            <a:ext cx="5235720" cy="30788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104" y="2336200"/>
            <a:ext cx="5314950" cy="3981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09786" y="3446505"/>
            <a:ext cx="4426535" cy="341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5524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8082" y="233233"/>
            <a:ext cx="4699869" cy="35232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083" y="1411244"/>
            <a:ext cx="5276850" cy="3771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946" y="3967549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6354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1794" y="322022"/>
            <a:ext cx="9786551" cy="3298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игровая деятельность детей дошкольного возраста имеет следующие особенности и смысловые значения.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ребёнка в игре предоставляется возможность представить себя в роли взрослого, копировать увиденные когда-либо действия и тем самым приобретая определенные навыки, которые могут пригодиться ему в будущем. Дети анализируют определенные ситуации в играх, делают выводы, предопределяя свои действия в схожих ситуациях в будущем.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Более того, игра для ребёнка – огромный мир,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причем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собственно личный, суверенный, где ребёнок может всё, что захочет. Игра — особая, суверенная сфера жизни ребёнка, которая компенсирует ему все ограничения и запреты, становясь педагогической основой подготовки к взрослой жизни и универсальным средством развития, обеспечивающим нравственное здоровье, разносторонность воспитания ребёнка.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4689" y="3922240"/>
            <a:ext cx="2618603" cy="261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113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игровая деятельность?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деятельность — исторически возникший вид деятельности, заключающийся в воспроизведении детьми действий взрослых и отношений между ними в особой условной форме.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 определению А. Н. Леонтьева) является ведущей деятельностью ребенка-дошкольника, т. е. такой деятельностью, благодаря которой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происходят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главнейшие изменения в психике ребенка и внутри которой развиваются психические процессы, подготавливающие переход ребенка к новой, высшей ступени его развития. 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9070" y="4065374"/>
            <a:ext cx="3282264" cy="241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452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так важна игровая деятельность?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игре ребенок развивается как личность, у него формируются те стороны психики, от которых впоследствии будет зависеть успешность его социальной практики. Игра является полигоном для социальных проб детей, т. е. тех испытаний, которые выбирается детьми для самопроверки и в процессе которых ими осваиваются способы решения возникающих в процессе игры проблем межличностных отношений. Игра — наиболее доступный для детей вид деятельности, это способ переработки полученных из окружающего мира впечатлений, знаний.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48584" y="4271412"/>
            <a:ext cx="3143330" cy="23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144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78227" y="119291"/>
            <a:ext cx="8869705" cy="632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594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276" y="263611"/>
            <a:ext cx="10066637" cy="1359243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Классификация игр детей дошкольного 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возраста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Е.В. Зворыгиной и С.Л. Новоселовой).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8" y="1729945"/>
            <a:ext cx="10812634" cy="4415481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Игры, возникающие по инициативе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ребёнка: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игра-экспериментирование</a:t>
            </a:r>
            <a:r>
              <a:rPr lang="ru-RU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амостоятельная сюжетная игра.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возникающие по инициативе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взрослого;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обучающие: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дидактические, подвижные,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53535"/>
              </a:buCl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досуговые: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игра-забава, игра-развлечение, театральные, интеллектуальные, празднично-карнавальные;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Игры, идущие от исторически сложившихся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традиций: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радиционные или народные.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547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922" y="673828"/>
            <a:ext cx="9496425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429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08885" y="306860"/>
            <a:ext cx="8690919" cy="611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917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86466" y="222421"/>
            <a:ext cx="8633255" cy="647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4404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469" y="191529"/>
            <a:ext cx="9366423" cy="6518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61702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164</TotalTime>
  <Words>510</Words>
  <Application>Microsoft Office PowerPoint</Application>
  <PresentationFormat>Произвольный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Легкий дым</vt:lpstr>
      <vt:lpstr>Развитие игровой деятельности в условиях реализации  ФГОС ДО</vt:lpstr>
      <vt:lpstr>Что такое игровая деятельность?</vt:lpstr>
      <vt:lpstr>Почему так важна игровая деятельность? </vt:lpstr>
      <vt:lpstr>Слайд 4</vt:lpstr>
      <vt:lpstr>Классификация игр детей дошкольного возраста  (по Е.В. Зворыгиной и С.Л. Новоселовой). </vt:lpstr>
      <vt:lpstr>Слайд 6</vt:lpstr>
      <vt:lpstr>Слайд 7</vt:lpstr>
      <vt:lpstr>Слайд 8</vt:lpstr>
      <vt:lpstr>Слайд 9</vt:lpstr>
      <vt:lpstr>Содержание работы организуется в соответствии с возрастом воспитанников: </vt:lpstr>
      <vt:lpstr>Организация предметно пространственной развивающей среды для организации игровой деятельности </vt:lpstr>
      <vt:lpstr>Слайд 12</vt:lpstr>
      <vt:lpstr>Предметно-пространственная развивающая среда должна отвечать требованиям  стандарта ДО (пункт 3.3.3)</vt:lpstr>
      <vt:lpstr>Слайд 14</vt:lpstr>
      <vt:lpstr>Слайд 15</vt:lpstr>
      <vt:lpstr>Слайд 16</vt:lpstr>
      <vt:lpstr>Слайд 17</vt:lpstr>
    </vt:vector>
  </TitlesOfParts>
  <Company>Romeo1994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игровой деятельности в условиях реализации  ФГОС ДО</dc:title>
  <dc:creator>Георгий</dc:creator>
  <cp:lastModifiedBy>User</cp:lastModifiedBy>
  <cp:revision>25</cp:revision>
  <dcterms:created xsi:type="dcterms:W3CDTF">2017-02-01T17:07:47Z</dcterms:created>
  <dcterms:modified xsi:type="dcterms:W3CDTF">2020-01-12T11:05:44Z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651328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