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9" r:id="rId2"/>
    <p:sldId id="260" r:id="rId3"/>
    <p:sldId id="261" r:id="rId4"/>
    <p:sldId id="262" r:id="rId5"/>
    <p:sldId id="263" r:id="rId6"/>
    <p:sldId id="266" r:id="rId7"/>
    <p:sldId id="269" r:id="rId8"/>
    <p:sldId id="272" r:id="rId9"/>
    <p:sldId id="270" r:id="rId10"/>
    <p:sldId id="271" r:id="rId11"/>
    <p:sldId id="264" r:id="rId12"/>
    <p:sldId id="265" r:id="rId13"/>
    <p:sldId id="267" r:id="rId14"/>
    <p:sldId id="268" r:id="rId15"/>
    <p:sldId id="275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67" autoAdjust="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1571612"/>
            <a:ext cx="67866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Что берёза на снег         	разбросала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5143512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Выполнили: ЗФ-509-072-4-1 Верхний Уфалей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Тургунова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Кристина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Руфатовна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Туркина Алёна Александровна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Чернявская Наталья Владимировна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928794" y="578538"/>
            <a:ext cx="685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Корни у берёзы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fhd.multiurok.ru/e/b/e/ebee6d249dbb7f13efea3000d4e6b7919c05c7ec/znakomstvo-s-bieriozoi_1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071546"/>
            <a:ext cx="600079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214290"/>
            <a:ext cx="7660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785795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Весна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s://tsvetyzhizni.ru/wp-content/uploads/2019/09/birch-4125390_960_7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500174"/>
            <a:ext cx="635798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https://vsegda-pomnim.com/uploads/posts/2022-04/1649576990_87-vsegda-pomnim-com-p-serezhki-berezi-foto-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3" y="1643050"/>
            <a:ext cx="6143668" cy="45720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214290"/>
            <a:ext cx="6786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857232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285728"/>
            <a:ext cx="7143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и любое лиственное дерево, берёза сбрасывает листья на зиму.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же она живёт зимой?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Начиная с десятого года жизни, берёзы дают плоды, которые мы называем серёжками. Серёжки образуются летом. В них созревают семена.              А зимой семена рассыпаются на снегу. </a:t>
            </a:r>
          </a:p>
        </p:txBody>
      </p:sp>
      <p:pic>
        <p:nvPicPr>
          <p:cNvPr id="5" name="Picture 2" descr="https://thumbs.dreamstime.com/b/%D0%BB%D0%B8%D1%81%D1%82-%D0%B8-%D1%81%D0%B5%D0%BC%D0%B5%D0%BD%D0%B0-%D0%B5%D1%80%D0%B5%D0%B2%D0%B0-%D0%B1%D0%B5%D1%80%D0%B5%D0%B7%D1%8B-%D0%B2-%D1%81%D0%BD%D0%B5%D0%B3%D0%B5-48806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071810"/>
            <a:ext cx="600919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5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Почему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берёза рассыпает семена по снегу?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s://i.ytimg.com/vi/ZY8vGg-_lJY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357298"/>
            <a:ext cx="621510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/>
              <a:t>Люблю березку русскую,</a:t>
            </a:r>
          </a:p>
          <a:p>
            <a:pPr>
              <a:buNone/>
            </a:pPr>
            <a:r>
              <a:rPr lang="ru-RU" b="1" dirty="0" smtClean="0"/>
              <a:t>То светлую, то грустную,</a:t>
            </a:r>
          </a:p>
          <a:p>
            <a:pPr>
              <a:buNone/>
            </a:pPr>
            <a:r>
              <a:rPr lang="ru-RU" b="1" dirty="0" smtClean="0"/>
              <a:t>В белом сарафанчике.</a:t>
            </a:r>
          </a:p>
          <a:p>
            <a:pPr>
              <a:buNone/>
            </a:pPr>
            <a:r>
              <a:rPr lang="ru-RU" b="1" dirty="0" smtClean="0"/>
              <a:t>С платочками в карманчиках.</a:t>
            </a:r>
          </a:p>
          <a:p>
            <a:pPr>
              <a:buNone/>
            </a:pPr>
            <a:r>
              <a:rPr lang="ru-RU" b="1" dirty="0" smtClean="0"/>
              <a:t>С красивыми застежками,</a:t>
            </a:r>
          </a:p>
          <a:p>
            <a:pPr>
              <a:buNone/>
            </a:pPr>
            <a:r>
              <a:rPr lang="ru-RU" b="1" dirty="0" smtClean="0"/>
              <a:t>С зелеными сережками.</a:t>
            </a:r>
          </a:p>
          <a:p>
            <a:pPr>
              <a:buNone/>
            </a:pPr>
            <a:r>
              <a:rPr lang="ru-RU" b="1" dirty="0" smtClean="0"/>
              <a:t>Люблю ее, нарядную,</a:t>
            </a:r>
          </a:p>
          <a:p>
            <a:pPr>
              <a:buNone/>
            </a:pPr>
            <a:r>
              <a:rPr lang="ru-RU" b="1" dirty="0" smtClean="0"/>
              <a:t>Родную, ненаглядную.</a:t>
            </a:r>
          </a:p>
          <a:p>
            <a:pPr>
              <a:buNone/>
            </a:pPr>
            <a:r>
              <a:rPr lang="ru-RU" b="1" dirty="0" smtClean="0"/>
              <a:t>То ясную, кипучую.</a:t>
            </a:r>
          </a:p>
          <a:p>
            <a:pPr>
              <a:buNone/>
            </a:pPr>
            <a:r>
              <a:rPr lang="ru-RU" b="1" dirty="0" smtClean="0"/>
              <a:t>То грустную, плакучую.</a:t>
            </a:r>
          </a:p>
          <a:p>
            <a:pPr>
              <a:buNone/>
            </a:pPr>
            <a:r>
              <a:rPr lang="ru-RU" b="1" dirty="0" smtClean="0"/>
              <a:t>Люблю березку русскую.</a:t>
            </a:r>
          </a:p>
          <a:p>
            <a:pPr>
              <a:buNone/>
            </a:pPr>
            <a:r>
              <a:rPr lang="ru-RU" b="1" dirty="0" smtClean="0"/>
              <a:t>Она всегда с подружками,</a:t>
            </a:r>
          </a:p>
          <a:p>
            <a:pPr>
              <a:buNone/>
            </a:pPr>
            <a:r>
              <a:rPr lang="ru-RU" b="1" dirty="0" smtClean="0"/>
              <a:t>Под ветром низко клонится</a:t>
            </a:r>
          </a:p>
          <a:p>
            <a:pPr>
              <a:buNone/>
            </a:pPr>
            <a:r>
              <a:rPr lang="ru-RU" b="1" dirty="0" smtClean="0"/>
              <a:t>И гнется, но не ломится!</a:t>
            </a:r>
          </a:p>
          <a:p>
            <a:pPr>
              <a:buNone/>
            </a:pPr>
            <a:r>
              <a:rPr lang="ru-RU" b="1" dirty="0" smtClean="0"/>
              <a:t>                                   </a:t>
            </a:r>
            <a:r>
              <a:rPr lang="ru-RU" b="1" dirty="0" smtClean="0"/>
              <a:t> </a:t>
            </a:r>
            <a:r>
              <a:rPr lang="ru-RU" b="1" dirty="0" smtClean="0"/>
              <a:t>А.Прокофьев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857232"/>
            <a:ext cx="292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Русская березка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6" descr="береза стояч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214422"/>
            <a:ext cx="2741695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859340"/>
            <a:ext cx="5357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428604"/>
            <a:ext cx="671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«Мы делим с ней радость и слезы, и так ее дни хороши,</a:t>
            </a:r>
            <a:br>
              <a:rPr lang="ru-RU" sz="2400" b="1" dirty="0" smtClean="0"/>
            </a:br>
            <a:r>
              <a:rPr lang="ru-RU" sz="2400" b="1" dirty="0" smtClean="0"/>
              <a:t>Что кажется- в шуме березы, есть что-то от русской души!</a:t>
            </a:r>
            <a:endParaRPr lang="ru-RU" sz="2400" dirty="0"/>
          </a:p>
        </p:txBody>
      </p:sp>
      <p:pic>
        <p:nvPicPr>
          <p:cNvPr id="5" name="Рисунок 4" descr="прижмус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2428868"/>
            <a:ext cx="5715040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3000372"/>
            <a:ext cx="5313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889844"/>
            <a:ext cx="61436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 Обогащение знаний о берёзе и бережного отношения к ней.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-способствовать формированию  познавательного интереса к природе родного края;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расширить знания детей о русской берёзе.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Развивающие: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развивать творческие способности, речь, мышление, память;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-вызвать эмоционально-положительное отношение к берёзе, желание любоваться ею, заботиться о ней и беречь.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442914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Загадка</a:t>
            </a:r>
          </a:p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«Русская красавица стоит на поляне. В жёлтой кофточке 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белом сарафане.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(Берёза)</a:t>
            </a:r>
          </a:p>
        </p:txBody>
      </p:sp>
      <p:pic>
        <p:nvPicPr>
          <p:cNvPr id="1026" name="Picture 2" descr="https://stihi.ru/pics/2018/11/12/2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14620"/>
            <a:ext cx="3000396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214290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Береза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символ красоты русской природы. О ней сложено много стихов, песен, сказок. Ею можно восхищаться в любое время года.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6" name="Picture 10" descr="https://funart.pro/uploads/posts/2022-08/1660668950_52-funart-pro-p-bereza-vesnoi-priroda-krasivo-foto-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57818" y="1857364"/>
            <a:ext cx="3262929" cy="2143140"/>
          </a:xfrm>
          <a:prstGeom prst="rect">
            <a:avLst/>
          </a:prstGeom>
          <a:noFill/>
        </p:spPr>
      </p:pic>
      <p:pic>
        <p:nvPicPr>
          <p:cNvPr id="19468" name="Picture 12" descr="https://gammadecor.ru/d/berezova_roha12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4143380"/>
            <a:ext cx="3071834" cy="2143140"/>
          </a:xfrm>
          <a:prstGeom prst="rect">
            <a:avLst/>
          </a:prstGeom>
          <a:noFill/>
        </p:spPr>
      </p:pic>
      <p:pic>
        <p:nvPicPr>
          <p:cNvPr id="19470" name="Picture 14" descr="https://i.ytimg.com/vi/fIvj6JFZL24/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143380"/>
            <a:ext cx="3286148" cy="2143140"/>
          </a:xfrm>
          <a:prstGeom prst="rect">
            <a:avLst/>
          </a:prstGeom>
          <a:noFill/>
        </p:spPr>
      </p:pic>
      <p:pic>
        <p:nvPicPr>
          <p:cNvPr id="19472" name="Picture 16" descr="https://vsegda-pomnim.com/uploads/posts/2022-04/1648929362_14-vsegda-pomnim-com-p-bereza-zima-foto-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1857364"/>
            <a:ext cx="3000396" cy="2143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s://tsvetyzhizni.ru/wp-content/uploads/2019/09/forest-896251_960_7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1384" y="1142985"/>
            <a:ext cx="659545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428604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«берёза» происходит от глагола «беречь».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928794" y="387122"/>
            <a:ext cx="721520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Берёза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самое известное лиственное дерево наших лесов. Берёза является символом благородства, чистоты, любви, Родины, нежности, веселья и грусти, красоты и щедрости.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AutoShape 3" descr="https://bibliogorod32.ru/images/news/2017/April/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7" name="AutoShape 5" descr="https://bibliogorod32.ru/images/news/2017/April/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9" name="AutoShape 7" descr="https://bibliogorod32.ru/images/news/2017/April/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1" name="AutoShape 9" descr="https://bibliogorod32.ru/images/news/2017/April/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2" name="Picture 10" descr="C:\Users\AAA\Desktop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785926"/>
            <a:ext cx="3929090" cy="4525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143108" y="467866"/>
            <a:ext cx="6572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Рассмотрим листья берёзы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fhd.multiurok.ru/e/b/e/ebee6d249dbb7f13efea3000d4e6b7919c05c7ec/znakomstvo-s-bieriozoi_12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7" y="1000108"/>
            <a:ext cx="6572296" cy="550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s://fhd.multiurok.ru/e/b/e/ebee6d249dbb7f13efea3000d4e6b7919c05c7ec/znakomstvo-s-bieriozoi_13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214422"/>
            <a:ext cx="642942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71736" y="642919"/>
            <a:ext cx="52149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Кора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presentation.ru/documents/8b5301a1090855f83686a9e2a59a552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928794" y="745293"/>
            <a:ext cx="72152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Ствол у берёзы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fhd.multiurok.ru/e/b/e/ebee6d249dbb7f13efea3000d4e6b7919c05c7ec/znakomstvo-s-bieriozoi_14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285860"/>
            <a:ext cx="650085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323</TotalTime>
  <Words>250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AAA</dc:creator>
  <cp:lastModifiedBy>Пользователь Windows</cp:lastModifiedBy>
  <cp:revision>29</cp:revision>
  <dcterms:created xsi:type="dcterms:W3CDTF">2022-11-22T13:24:20Z</dcterms:created>
  <dcterms:modified xsi:type="dcterms:W3CDTF">2022-11-23T16:48:13Z</dcterms:modified>
</cp:coreProperties>
</file>