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0" r:id="rId3"/>
    <p:sldId id="261" r:id="rId4"/>
    <p:sldId id="259" r:id="rId5"/>
    <p:sldId id="258" r:id="rId6"/>
    <p:sldId id="257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88" autoAdjust="0"/>
    <p:restoredTop sz="94660"/>
  </p:normalViewPr>
  <p:slideViewPr>
    <p:cSldViewPr snapToGrid="0">
      <p:cViewPr varScale="1">
        <p:scale>
          <a:sx n="80" d="100"/>
          <a:sy n="80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EC5D782-B435-4B54-B583-620668E74327}" type="datetimeFigureOut">
              <a:rPr lang="ru-RU" smtClean="0"/>
              <a:t>03.07.2019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A815344-CD0C-421E-8C4C-7DAFC782FC91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16007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5D782-B435-4B54-B583-620668E74327}" type="datetimeFigureOut">
              <a:rPr lang="ru-RU" smtClean="0"/>
              <a:t>03.07.2019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15344-CD0C-421E-8C4C-7DAFC782F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824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5D782-B435-4B54-B583-620668E74327}" type="datetimeFigureOut">
              <a:rPr lang="ru-RU" smtClean="0"/>
              <a:t>03.07.2019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15344-CD0C-421E-8C4C-7DAFC782F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234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5D782-B435-4B54-B583-620668E74327}" type="datetimeFigureOut">
              <a:rPr lang="ru-RU" smtClean="0"/>
              <a:t>03.07.2019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15344-CD0C-421E-8C4C-7DAFC782F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522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EC5D782-B435-4B54-B583-620668E74327}" type="datetimeFigureOut">
              <a:rPr lang="ru-RU" smtClean="0"/>
              <a:t>03.07.2019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A815344-CD0C-421E-8C4C-7DAFC782FC91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1623526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5D782-B435-4B54-B583-620668E74327}" type="datetimeFigureOut">
              <a:rPr lang="ru-RU" smtClean="0"/>
              <a:t>03.07.2019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15344-CD0C-421E-8C4C-7DAFC782F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43701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5D782-B435-4B54-B583-620668E74327}" type="datetimeFigureOut">
              <a:rPr lang="ru-RU" smtClean="0"/>
              <a:t>03.07.2019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15344-CD0C-421E-8C4C-7DAFC782F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24573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5D782-B435-4B54-B583-620668E74327}" type="datetimeFigureOut">
              <a:rPr lang="ru-RU" smtClean="0"/>
              <a:t>03.07.2019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15344-CD0C-421E-8C4C-7DAFC782F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714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5D782-B435-4B54-B583-620668E74327}" type="datetimeFigureOut">
              <a:rPr lang="ru-RU" smtClean="0"/>
              <a:t>03.07.2019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15344-CD0C-421E-8C4C-7DAFC782F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697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4EC5D782-B435-4B54-B583-620668E74327}" type="datetimeFigureOut">
              <a:rPr lang="ru-RU" smtClean="0"/>
              <a:t>03.07.2019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1A815344-CD0C-421E-8C4C-7DAFC782FC9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470951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4EC5D782-B435-4B54-B583-620668E74327}" type="datetimeFigureOut">
              <a:rPr lang="ru-RU" smtClean="0"/>
              <a:t>03.07.2019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1A815344-CD0C-421E-8C4C-7DAFC782F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735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EC5D782-B435-4B54-B583-620668E74327}" type="datetimeFigureOut">
              <a:rPr lang="ru-RU" smtClean="0"/>
              <a:t>03.07.2019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A815344-CD0C-421E-8C4C-7DAFC782FC9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92233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В гости к ромашке</a:t>
            </a:r>
            <a:endParaRPr lang="ru-RU" sz="5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524" y="95250"/>
            <a:ext cx="10318418" cy="539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101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32" y="0"/>
            <a:ext cx="5390147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116" y="0"/>
            <a:ext cx="53420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386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0"/>
            <a:ext cx="528186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737" y="0"/>
            <a:ext cx="53660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147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00129" y="197987"/>
            <a:ext cx="8630415" cy="5237017"/>
          </a:xfrm>
          <a:noFill/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Летом мы выезжаем за город — в турпоходы, на дачу, на отдых. И вокруг мы видим много разных цветов и трав.              Давайте вместе отправимся в путешествие, в царство полевых и луговых цветов. И расскажем о них нашим малышам.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и Сегодня мы побываем в гостях у красавицы ромашки:</a:t>
            </a:r>
          </a:p>
          <a:p>
            <a:endParaRPr lang="ru-RU" i="1" dirty="0" smtClean="0">
              <a:solidFill>
                <a:srgbClr val="002060"/>
              </a:solidFill>
            </a:endParaRPr>
          </a:p>
          <a:p>
            <a:r>
              <a:rPr lang="ru-RU" i="1" dirty="0" smtClean="0">
                <a:solidFill>
                  <a:srgbClr val="002060"/>
                </a:solidFill>
              </a:rPr>
              <a:t>«Добрый день, ромашка,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Белая рубашка,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Желтая середочка,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Листья – словно лодочка»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127" y="3422072"/>
            <a:ext cx="3435927" cy="343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862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37885" y="560439"/>
            <a:ext cx="3534567" cy="5345061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вместе с вами рассмотрим ромашку повнимательней: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Ромашка - это такой маленький цветочек на тоненьком стебельке. Ромашка растет и в поле, и в саду. </a:t>
            </a:r>
          </a:p>
          <a:p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0"/>
            <a:ext cx="8033085" cy="6858000"/>
          </a:xfrm>
        </p:spPr>
      </p:pic>
    </p:spTree>
    <p:extLst>
      <p:ext uri="{BB962C8B-B14F-4D97-AF65-F5344CB8AC3E}">
        <p14:creationId xmlns:p14="http://schemas.microsoft.com/office/powerpoint/2010/main" val="2069766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52509" y="166255"/>
            <a:ext cx="3990109" cy="6400800"/>
          </a:xfrm>
        </p:spPr>
        <p:txBody>
          <a:bodyPr>
            <a:noAutofit/>
          </a:bodyPr>
          <a:lstStyle/>
          <a:p>
            <a:r>
              <a:rPr lang="ru-RU" sz="2100" dirty="0" smtClean="0"/>
              <a:t>   - Ромашка </a:t>
            </a:r>
            <a:r>
              <a:rPr lang="ru-RU" sz="2100" dirty="0"/>
              <a:t>очень красивый цветок. Своим цветением она радует нас все лето. На ромашку с огромным удовольствием прилетают многие насекомые, тем самым ее опыляя</a:t>
            </a:r>
            <a:r>
              <a:rPr lang="ru-RU" sz="2100" dirty="0" smtClean="0"/>
              <a:t>.</a:t>
            </a:r>
            <a:endParaRPr lang="ru-RU" sz="2100" dirty="0"/>
          </a:p>
          <a:p>
            <a:r>
              <a:rPr lang="ru-RU" sz="2100" dirty="0" smtClean="0"/>
              <a:t>   - Цветы </a:t>
            </a:r>
            <a:r>
              <a:rPr lang="ru-RU" sz="2100" dirty="0"/>
              <a:t>ромашки бывают крупные и мелкие. Она считается королевой полей, лугов, лесов. Любит расти у обочин дорог. </a:t>
            </a:r>
          </a:p>
          <a:p>
            <a:r>
              <a:rPr lang="ru-RU" sz="2100" dirty="0" smtClean="0"/>
              <a:t>    - Ромашка </a:t>
            </a:r>
            <a:r>
              <a:rPr lang="ru-RU" sz="2100" dirty="0"/>
              <a:t>состоит из желтой середины и белых лепестков. Имеет тонкий стебель и длинные листики. 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99" b="166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59281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786255" y="332509"/>
            <a:ext cx="4294909" cy="6359236"/>
          </a:xfrm>
        </p:spPr>
        <p:txBody>
          <a:bodyPr>
            <a:noAutofit/>
          </a:bodyPr>
          <a:lstStyle/>
          <a:p>
            <a:r>
              <a:rPr lang="ru-RU" sz="2100" dirty="0" smtClean="0">
                <a:solidFill>
                  <a:schemeClr val="bg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«Маленькое </a:t>
            </a:r>
            <a:r>
              <a:rPr lang="ru-RU" sz="2100" dirty="0">
                <a:solidFill>
                  <a:schemeClr val="bg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солнце на моей ладошке, - </a:t>
            </a:r>
            <a:br>
              <a:rPr lang="ru-RU" sz="2100" dirty="0">
                <a:solidFill>
                  <a:schemeClr val="bg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ru-RU" sz="2100" dirty="0">
                <a:solidFill>
                  <a:schemeClr val="bg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Белая ромашка на зеленой ножке. </a:t>
            </a:r>
            <a:br>
              <a:rPr lang="ru-RU" sz="2100" dirty="0">
                <a:solidFill>
                  <a:schemeClr val="bg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ru-RU" sz="2100" dirty="0">
                <a:solidFill>
                  <a:schemeClr val="bg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С белым </a:t>
            </a:r>
            <a:r>
              <a:rPr lang="ru-RU" sz="2100" dirty="0" err="1">
                <a:solidFill>
                  <a:schemeClr val="bg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ободочком</a:t>
            </a:r>
            <a:r>
              <a:rPr lang="ru-RU" sz="2100" dirty="0">
                <a:solidFill>
                  <a:schemeClr val="bg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желтые сердечки… </a:t>
            </a:r>
            <a:br>
              <a:rPr lang="ru-RU" sz="2100" dirty="0">
                <a:solidFill>
                  <a:schemeClr val="bg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ru-RU" sz="2100" dirty="0">
                <a:solidFill>
                  <a:schemeClr val="bg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Сколько на лугу их, сколько их у речки! </a:t>
            </a:r>
            <a:br>
              <a:rPr lang="ru-RU" sz="2100" dirty="0">
                <a:solidFill>
                  <a:schemeClr val="bg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ru-RU" sz="2100" dirty="0">
                <a:solidFill>
                  <a:schemeClr val="bg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Зацвели ромашки – наступило лето. </a:t>
            </a:r>
            <a:br>
              <a:rPr lang="ru-RU" sz="2100" dirty="0">
                <a:solidFill>
                  <a:schemeClr val="bg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ru-RU" sz="2100" dirty="0">
                <a:solidFill>
                  <a:schemeClr val="bg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Из ромашек белых вяжутся букеты. </a:t>
            </a:r>
            <a:br>
              <a:rPr lang="ru-RU" sz="2100" dirty="0">
                <a:solidFill>
                  <a:schemeClr val="bg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ru-RU" sz="2100" dirty="0">
                <a:solidFill>
                  <a:schemeClr val="bg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В глиняном кувшине, в банке или чашке, </a:t>
            </a:r>
            <a:br>
              <a:rPr lang="ru-RU" sz="2100" dirty="0">
                <a:solidFill>
                  <a:schemeClr val="bg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ru-RU" sz="2100" dirty="0">
                <a:solidFill>
                  <a:schemeClr val="bg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Весело теснятся крупные ромашки. </a:t>
            </a:r>
            <a:r>
              <a:rPr lang="ru-RU" sz="2100" dirty="0" smtClean="0">
                <a:solidFill>
                  <a:schemeClr val="bg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»</a:t>
            </a:r>
            <a:endParaRPr lang="ru-RU" sz="2100" dirty="0">
              <a:solidFill>
                <a:schemeClr val="bg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41" b="160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46242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049491" y="609601"/>
            <a:ext cx="3699164" cy="5902035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Ромашка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целебный и п</a:t>
            </a:r>
            <a:r>
              <a:rPr lang="ru-RU" sz="2000" dirty="0"/>
              <a:t>олезный цветок. Из цветов ромашки заваривают чай, он помогает при простудных заболеваниях. Сначала цветочки</a:t>
            </a:r>
            <a:br>
              <a:rPr lang="ru-RU" sz="2000" dirty="0"/>
            </a:br>
            <a:r>
              <a:rPr lang="ru-RU" sz="2000" dirty="0"/>
              <a:t>собирают, затем сушат.</a:t>
            </a:r>
            <a:br>
              <a:rPr lang="ru-RU" sz="2000" dirty="0"/>
            </a:br>
            <a:r>
              <a:rPr lang="ru-RU" sz="2000" dirty="0" smtClean="0"/>
              <a:t>* Еще </a:t>
            </a:r>
            <a:r>
              <a:rPr lang="ru-RU" sz="2000" dirty="0"/>
              <a:t>ромашка является обезболивающим, успокаивающим средством. В аптеке можно купить сухие цветочки ромашки. </a:t>
            </a:r>
          </a:p>
          <a:p>
            <a:r>
              <a:rPr lang="ru-RU" sz="2000" dirty="0"/>
              <a:t> </a:t>
            </a:r>
            <a:r>
              <a:rPr lang="ru-RU" sz="2000" dirty="0" smtClean="0"/>
              <a:t>* Настоем </a:t>
            </a:r>
            <a:r>
              <a:rPr lang="ru-RU" sz="2000" dirty="0"/>
              <a:t>ромашки полощут горло, делают разнообразные ванночки, промывают волосы</a:t>
            </a: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0" r="198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2343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75418" y="207817"/>
            <a:ext cx="4308763" cy="6262255"/>
          </a:xfrm>
        </p:spPr>
        <p:txBody>
          <a:bodyPr>
            <a:normAutofit/>
          </a:bodyPr>
          <a:lstStyle/>
          <a:p>
            <a:pPr marL="285750" lvl="0" indent="-28575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Викторина:</a:t>
            </a:r>
          </a:p>
          <a:p>
            <a:pPr marL="285750" lvl="0" indent="-28575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Какой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цветка стебель (толстый или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тонкий)?</a:t>
            </a:r>
          </a:p>
          <a:p>
            <a:pPr marL="285750" lvl="0" indent="-28575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Какие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цветка листья (большие или маленькие, узкие или широкие, острые или с округлыми краями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)?</a:t>
            </a:r>
          </a:p>
          <a:p>
            <a:pPr marL="285750" lvl="0" indent="-285750">
              <a:buFontTx/>
              <a:buChar char="-"/>
            </a:pP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Какие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цветка цветы (какого цвета, размера, формы, какая серединка цветка, где расположены цветки, много ли их 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растении)?</a:t>
            </a:r>
          </a:p>
          <a:p>
            <a:pPr lvl="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64" y="0"/>
            <a:ext cx="7024253" cy="6858000"/>
          </a:xfrm>
        </p:spPr>
      </p:pic>
    </p:spTree>
    <p:extLst>
      <p:ext uri="{BB962C8B-B14F-4D97-AF65-F5344CB8AC3E}">
        <p14:creationId xmlns:p14="http://schemas.microsoft.com/office/powerpoint/2010/main" val="3223147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33" y="0"/>
            <a:ext cx="518560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452" y="0"/>
            <a:ext cx="54984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676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558" y="0"/>
            <a:ext cx="5053263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295" y="0"/>
            <a:ext cx="55465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912079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97</TotalTime>
  <Words>257</Words>
  <Application>Microsoft Office PowerPoint</Application>
  <PresentationFormat>Широкоэкранный</PresentationFormat>
  <Paragraphs>18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Corbel</vt:lpstr>
      <vt:lpstr>Gill Sans MT</vt:lpstr>
      <vt:lpstr>Impact</vt:lpstr>
      <vt:lpstr>Times New Roman</vt:lpstr>
      <vt:lpstr>Verdana</vt:lpstr>
      <vt:lpstr>Badge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16</cp:revision>
  <dcterms:created xsi:type="dcterms:W3CDTF">2019-06-11T05:16:28Z</dcterms:created>
  <dcterms:modified xsi:type="dcterms:W3CDTF">2019-07-03T06:21:25Z</dcterms:modified>
</cp:coreProperties>
</file>