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85FF-2D6B-4D03-BD5D-40DD5C5E3D9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E083-1221-4139-856B-82994AAD0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59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85FF-2D6B-4D03-BD5D-40DD5C5E3D9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E083-1221-4139-856B-82994AAD0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870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85FF-2D6B-4D03-BD5D-40DD5C5E3D9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E083-1221-4139-856B-82994AAD0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2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85FF-2D6B-4D03-BD5D-40DD5C5E3D9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E083-1221-4139-856B-82994AAD0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26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85FF-2D6B-4D03-BD5D-40DD5C5E3D9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E083-1221-4139-856B-82994AAD0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59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85FF-2D6B-4D03-BD5D-40DD5C5E3D9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E083-1221-4139-856B-82994AAD0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0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85FF-2D6B-4D03-BD5D-40DD5C5E3D9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E083-1221-4139-856B-82994AAD0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592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85FF-2D6B-4D03-BD5D-40DD5C5E3D9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E083-1221-4139-856B-82994AAD0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289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85FF-2D6B-4D03-BD5D-40DD5C5E3D9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E083-1221-4139-856B-82994AAD0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86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85FF-2D6B-4D03-BD5D-40DD5C5E3D9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E083-1221-4139-856B-82994AAD0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801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85FF-2D6B-4D03-BD5D-40DD5C5E3D9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E083-1221-4139-856B-82994AAD0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144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285FF-2D6B-4D03-BD5D-40DD5C5E3D9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6E083-1221-4139-856B-82994AAD0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251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711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f2.ppt-online.org/files2/slide/i/iLa5hIu9QC31srWeM6UGDmAYvy4ZNtFgnjBzdxw8V/slide-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8601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hareslide.ru/img/thumbs/ae809ef135ca4575b7ef9e9815d93669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6004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avatars.mds.yandex.net/i?id=18ac255dc23209211062e552fade3da5_l-538495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0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5683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avatars.mds.yandex.net/i?id=d84e651696efbca5353042a097fb9ec4_l-4055263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09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i?id=885c40ec768adab485d6a6e183612f5d_l-5251856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1284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s://avatars.mds.yandex.net/i?id=f1e2fe0f6d307c146ce37d8897966cf4_l-5087196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9208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Широкоэкранный</PresentationFormat>
  <Paragraphs>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Николай ...</dc:creator>
  <cp:lastModifiedBy>Николай ...</cp:lastModifiedBy>
  <cp:revision>2</cp:revision>
  <dcterms:created xsi:type="dcterms:W3CDTF">2022-11-29T19:33:00Z</dcterms:created>
  <dcterms:modified xsi:type="dcterms:W3CDTF">2022-11-29T19:44:52Z</dcterms:modified>
</cp:coreProperties>
</file>