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4"/>
  </p:notesMasterIdLst>
  <p:sldIdLst>
    <p:sldId id="256" r:id="rId2"/>
    <p:sldId id="265" r:id="rId3"/>
    <p:sldId id="264" r:id="rId4"/>
    <p:sldId id="266" r:id="rId5"/>
    <p:sldId id="267" r:id="rId6"/>
    <p:sldId id="268" r:id="rId7"/>
    <p:sldId id="269" r:id="rId8"/>
    <p:sldId id="270" r:id="rId9"/>
    <p:sldId id="257" r:id="rId10"/>
    <p:sldId id="271" r:id="rId11"/>
    <p:sldId id="258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AD258-729C-467A-AFF1-7FA4821BEFFC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9E53EC-6E0E-483D-BFDB-D9B6A7F4A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88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9C0AA-460D-4AE3-9BBA-C94B79D65897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6710-6FB9-489E-8F07-0AE5FB5E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401EA-8E96-4D35-9D7A-A67FF2412AB4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11B2D-8ADC-4CAD-A630-2EDFB695D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4E790-47A6-4057-BE59-6CEAB51C1CB2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5BD34-D540-4A03-820B-A1BE2ACB9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20314-EEAA-4F6B-906B-A0063E893799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E0CFE-5C5F-4AB9-8BCD-CE627BD30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2AAC6-B173-4DCB-A50F-526E14CF1801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BD033-3745-4F75-972E-413ED8402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1CBA-BF56-4215-B911-FC5EBDC9DCF9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7FB52-20ED-48EC-BCFD-26D19EE36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1DE8D-0771-4972-8A6E-C4DA3163438D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1317-9D17-446C-ACD6-D59DEABEA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41A52-4D6D-4653-B0D0-825AD63973D9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89EA4-CCC4-4ED5-A415-8ADF7C37B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BF9A2-C0D7-435F-A372-6C272755D552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48D6A-3F0E-4FE5-8222-AB2E2599E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F17C3-CB80-4AF4-A50D-1FA2C68EAC2F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BBF2-10DF-4BEE-BCEB-42DA9FFBA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B1B49-8327-4F53-9C58-6607FB800426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7E36-7888-47FC-BBA0-61CF99F0B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5C9AF79-4C01-477D-9AF1-EC4E4DCA9C31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495581C-B247-4014-A62B-B129D56D6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transition spd="slow">
    <p:sndAc>
      <p:stSnd>
        <p:snd r:embed="rId13" name="chimes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82296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Развитие диалогической речи </a:t>
            </a:r>
            <a:br>
              <a:rPr lang="ru-RU" dirty="0" smtClean="0"/>
            </a:br>
            <a:r>
              <a:rPr lang="ru-RU" dirty="0" smtClean="0"/>
              <a:t> в разновозрастной группе.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721" y="3500438"/>
            <a:ext cx="7092280" cy="15843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Подготовила </a:t>
            </a:r>
            <a:r>
              <a:rPr lang="ru-RU" smtClean="0"/>
              <a:t>: </a:t>
            </a:r>
            <a:r>
              <a:rPr lang="ru-RU" smtClean="0"/>
              <a:t>воспитатель Рябцова </a:t>
            </a:r>
            <a:r>
              <a:rPr lang="ru-RU" dirty="0" smtClean="0"/>
              <a:t>Н.М. 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4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smtClean="0"/>
              <a:t>Основным методом формирования диалогической речи в повседневном общении является неподготовленный диалог(разговор воспитателя с детьми).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0" y="274638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ВИДЫ РАБОТ ПО ФОРМИРОВАНИЮ ДИАЛОГИЧЕСКОЙ РЕЧИ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89138"/>
            <a:ext cx="8207375" cy="2160587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300" dirty="0" smtClean="0"/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2600" dirty="0" smtClean="0"/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4400" b="1" dirty="0" smtClean="0">
                <a:effectLst>
                  <a:outerShdw blurRad="38100" dist="38100" dir="2700000" algn="tl">
                    <a:srgbClr val="69676D"/>
                  </a:outerShdw>
                </a:effectLst>
              </a:rPr>
              <a:t>1.Деятельность кооперативного вида.</a:t>
            </a:r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4400" b="1" dirty="0" smtClean="0">
                <a:effectLst>
                  <a:outerShdw blurRad="38100" dist="38100" dir="2700000" algn="tl">
                    <a:srgbClr val="69676D"/>
                  </a:outerShdw>
                </a:effectLst>
              </a:rPr>
              <a:t>2.Театрализованные игры.</a:t>
            </a:r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4400" b="1" dirty="0" smtClean="0">
                <a:effectLst>
                  <a:outerShdw blurRad="38100" dist="38100" dir="2700000" algn="tl">
                    <a:srgbClr val="69676D"/>
                  </a:outerShdw>
                </a:effectLst>
              </a:rPr>
              <a:t>3.Дидактические игры парами.</a:t>
            </a:r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4400" b="1" dirty="0" smtClean="0">
                <a:effectLst>
                  <a:outerShdw blurRad="38100" dist="38100" dir="2700000" algn="tl">
                    <a:srgbClr val="69676D"/>
                  </a:outerShdw>
                </a:effectLst>
              </a:rPr>
              <a:t>4.Групповые беседы.</a:t>
            </a:r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4400" b="1" dirty="0" smtClean="0">
                <a:effectLst>
                  <a:outerShdw blurRad="38100" dist="38100" dir="2700000" algn="tl">
                    <a:srgbClr val="69676D"/>
                  </a:outerShdw>
                </a:effectLst>
              </a:rPr>
              <a:t>5.Работа по закрытой картине.</a:t>
            </a:r>
          </a:p>
          <a:p>
            <a:pPr marL="548640" indent="-41148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3600" b="1" dirty="0" smtClean="0">
              <a:effectLst>
                <a:outerShdw blurRad="38100" dist="38100" dir="2700000" algn="tl">
                  <a:srgbClr val="69676D"/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02657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500" dirty="0" smtClean="0"/>
              <a:t>Спасибо за внимание!</a:t>
            </a:r>
            <a:endParaRPr lang="ru-RU" sz="6500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solidFill>
            <a:schemeClr val="tx1"/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70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ФОРМЫ ОРГАНИЗАЦИИ РАБОТЫ В РАЗНОВОЗРАСТНОЙ ГРУППЕ</a:t>
            </a:r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smtClean="0">
                <a:latin typeface="Arial" charset="0"/>
              </a:rPr>
              <a:t>Фронтальная форма организации образовательной деятельности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smtClean="0">
                <a:latin typeface="Arial" charset="0"/>
              </a:rPr>
              <a:t>Подгрупповая работа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smtClean="0">
                <a:latin typeface="Arial" charset="0"/>
              </a:rPr>
              <a:t>Индивидуальная форма работы с детьми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smtClean="0">
                <a:latin typeface="Arial" charset="0"/>
              </a:rPr>
              <a:t>Работа в режимных моментах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smtClean="0">
                <a:latin typeface="Arial" charset="0"/>
              </a:rPr>
              <a:t>Самостоятельная игровая деятельность детей</a:t>
            </a: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0" y="1341438"/>
            <a:ext cx="7343775" cy="3455987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4000" dirty="0" smtClean="0">
                <a:latin typeface="Arial" charset="0"/>
              </a:rPr>
              <a:t>Проводятся со всеми детьми одновременно, но программный материал подбирается с учетом возрастных особенностей детей.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195513" y="188913"/>
            <a:ext cx="4968875" cy="10080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ФРОНТАЛЬНЫЕ ЗАНЯТИЯ</a:t>
            </a: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2124075" y="836613"/>
            <a:ext cx="5543550" cy="10795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ПОДГРУППОВАЯ</a:t>
            </a:r>
            <a:r>
              <a:rPr lang="ru-RU" sz="3200" b="1"/>
              <a:t> </a:t>
            </a:r>
            <a:r>
              <a:rPr lang="ru-RU" sz="3200" b="1">
                <a:solidFill>
                  <a:schemeClr val="bg1"/>
                </a:solidFill>
              </a:rPr>
              <a:t>РАБОТА</a:t>
            </a:r>
          </a:p>
        </p:txBody>
      </p:sp>
      <p:sp>
        <p:nvSpPr>
          <p:cNvPr id="17410" name="Rectangle 7"/>
          <p:cNvSpPr>
            <a:spLocks noGrp="1"/>
          </p:cNvSpPr>
          <p:nvPr>
            <p:ph idx="4294967295"/>
          </p:nvPr>
        </p:nvSpPr>
        <p:spPr>
          <a:xfrm>
            <a:off x="0" y="1773238"/>
            <a:ext cx="8229600" cy="4708525"/>
          </a:xfrm>
        </p:spPr>
        <p:txBody>
          <a:bodyPr/>
          <a:lstStyle/>
          <a:p>
            <a:endParaRPr lang="ru-RU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Занятия по ФЭМП и по подготовке к обучению грамоте для повышения эффективности образовательного процесса, проводятся отдельно для детей 6-7 лет.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>
                <a:latin typeface="Arial" charset="0"/>
              </a:rPr>
              <a:t>Проводится во второй половине дня с детьми, которым необходима помощь в усвоении материала.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116013" y="476250"/>
            <a:ext cx="7200900" cy="7191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ИНДИВИДУАЛЬНАЯ ФОРМА РАБОТЫ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Существенную часть быта детей в ДОУ составляет режим дня.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     За основу берется режим детей 6-7 лет, а с детьми 5-6 лет режимные процессы начинают на 5-10 минут раньше.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Исключение составляет подъем детей после дневного сна – первыми встают на 15 минут раньше старшие дети.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116013" y="549275"/>
            <a:ext cx="7343775" cy="86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В РЕЖИМНЫХ МОМЕНТАХ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Старшие дети охотно берут на себя роль ведущего в играх, показывая младшим детям как играть, т.к. дети 5 лет еще учатся играть по правилам.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Но в обязанность старших детей, мы невменяем играть с малышами, поскольку надо помнить, что дети находятся на разных уровнях игровой деятельности, и по разному относятся к правилам игры.</a:t>
            </a:r>
          </a:p>
          <a:p>
            <a:endParaRPr lang="ru-RU" smtClean="0">
              <a:latin typeface="Arial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042988" y="333375"/>
            <a:ext cx="7416800" cy="10080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ИГРОВАЯ </a:t>
            </a:r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ДЕЯТЕЛЬНОСТЬ ДЕТЕЙ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18488" cy="5962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В основу работы нашего ДОУ положена программа «От рождения до школы» под ред. </a:t>
            </a:r>
            <a:r>
              <a:rPr lang="ru-RU" sz="240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Н.Е.Вераксы</a:t>
            </a: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одним из разделов которой является образовательная область «Коммуникация»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Задачами данной области является: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Развитие всех компонентов устной речи в различных формах и видах детской деятельности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Практическое овладение воспитанниками нормами речи 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Развитие свободного общения со взрослыми и детьми.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Диалог- сложная форма социального взаимодействия .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/>
              <a:t>   </a:t>
            </a:r>
            <a:r>
              <a:rPr lang="ru-RU" sz="3200" smtClean="0"/>
              <a:t>            Группы диалогических умений: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1.Собственно –речевые умения.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2.Речевой этикет.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3.Общение в паре.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4.Неречевые умения.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5.Умение общаться для планирования совместных действий.</a:t>
            </a: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872</TotalTime>
  <Words>307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Развитие диалогической речи   в разновозрастной группе.</vt:lpstr>
      <vt:lpstr>ФОРМЫ ОРГАНИЗАЦИИ РАБОТЫ В РАЗНОВОЗРАСТНОЙ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основу работы нашего ДОУ положена программа «От рождения до школы» под ред. Н.Е.Вераксы одним из разделов которой является образовательная область «Коммуникация»  Задачами данной области является:  - Развитие всех компонентов устной речи в различных формах и видах детской деятельности - Практическое овладение воспитанниками нормами речи  - Развитие свободного общения со взрослыми и детьми.</vt:lpstr>
      <vt:lpstr>Диалог- сложная форма социального взаимодействия .</vt:lpstr>
      <vt:lpstr>Презентация PowerPoint</vt:lpstr>
      <vt:lpstr>ВИДЫ РАБОТ ПО ФОРМИРОВАНИЮ ДИАЛОГИЧЕСКОЙ РЕЧИ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диалогического общения в разновозрастной группе.</dc:title>
  <dc:creator>Расул</dc:creator>
  <cp:lastModifiedBy>User</cp:lastModifiedBy>
  <cp:revision>76</cp:revision>
  <dcterms:created xsi:type="dcterms:W3CDTF">2014-02-24T16:22:59Z</dcterms:created>
  <dcterms:modified xsi:type="dcterms:W3CDTF">2022-11-30T18:07:43Z</dcterms:modified>
</cp:coreProperties>
</file>