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2" r:id="rId6"/>
    <p:sldId id="264" r:id="rId7"/>
    <p:sldId id="263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15F59-7B2C-4F33-B73F-0B9BDB3F97A4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AA143836-07C8-46FF-A18D-89E9E6E21B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3987463"/>
      </p:ext>
    </p:extLst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15F59-7B2C-4F33-B73F-0B9BDB3F97A4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A143836-07C8-46FF-A18D-89E9E6E21B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2719021"/>
      </p:ext>
    </p:extLst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15F59-7B2C-4F33-B73F-0B9BDB3F97A4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A143836-07C8-46FF-A18D-89E9E6E21BD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77899811"/>
      </p:ext>
    </p:extLst>
  </p:cSld>
  <p:clrMapOvr>
    <a:masterClrMapping/>
  </p:clrMapOvr>
  <p:transition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15F59-7B2C-4F33-B73F-0B9BDB3F97A4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A143836-07C8-46FF-A18D-89E9E6E21B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2936492"/>
      </p:ext>
    </p:extLst>
  </p:cSld>
  <p:clrMapOvr>
    <a:masterClrMapping/>
  </p:clrMapOvr>
  <p:transition>
    <p:dissolv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15F59-7B2C-4F33-B73F-0B9BDB3F97A4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A143836-07C8-46FF-A18D-89E9E6E21BD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91028323"/>
      </p:ext>
    </p:extLst>
  </p:cSld>
  <p:clrMapOvr>
    <a:masterClrMapping/>
  </p:clrMapOvr>
  <p:transition>
    <p:dissolv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15F59-7B2C-4F33-B73F-0B9BDB3F97A4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A143836-07C8-46FF-A18D-89E9E6E21B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9766372"/>
      </p:ext>
    </p:extLst>
  </p:cSld>
  <p:clrMapOvr>
    <a:masterClrMapping/>
  </p:clrMapOvr>
  <p:transition>
    <p:dissolv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15F59-7B2C-4F33-B73F-0B9BDB3F97A4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43836-07C8-46FF-A18D-89E9E6E21B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2232839"/>
      </p:ext>
    </p:extLst>
  </p:cSld>
  <p:clrMapOvr>
    <a:masterClrMapping/>
  </p:clrMapOvr>
  <p:transition>
    <p:dissolv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15F59-7B2C-4F33-B73F-0B9BDB3F97A4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43836-07C8-46FF-A18D-89E9E6E21B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9919779"/>
      </p:ext>
    </p:extLst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15F59-7B2C-4F33-B73F-0B9BDB3F97A4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43836-07C8-46FF-A18D-89E9E6E21B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5132070"/>
      </p:ext>
    </p:extLst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15F59-7B2C-4F33-B73F-0B9BDB3F97A4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A143836-07C8-46FF-A18D-89E9E6E21B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039834"/>
      </p:ext>
    </p:extLst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15F59-7B2C-4F33-B73F-0B9BDB3F97A4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A143836-07C8-46FF-A18D-89E9E6E21B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7218379"/>
      </p:ext>
    </p:extLst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15F59-7B2C-4F33-B73F-0B9BDB3F97A4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A143836-07C8-46FF-A18D-89E9E6E21B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8291536"/>
      </p:ext>
    </p:extLst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15F59-7B2C-4F33-B73F-0B9BDB3F97A4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43836-07C8-46FF-A18D-89E9E6E21B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105662"/>
      </p:ext>
    </p:extLst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15F59-7B2C-4F33-B73F-0B9BDB3F97A4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43836-07C8-46FF-A18D-89E9E6E21B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6141489"/>
      </p:ext>
    </p:extLst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15F59-7B2C-4F33-B73F-0B9BDB3F97A4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43836-07C8-46FF-A18D-89E9E6E21B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981074"/>
      </p:ext>
    </p:extLst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15F59-7B2C-4F33-B73F-0B9BDB3F97A4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A143836-07C8-46FF-A18D-89E9E6E21B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2994157"/>
      </p:ext>
    </p:extLst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B15F59-7B2C-4F33-B73F-0B9BDB3F97A4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AA143836-07C8-46FF-A18D-89E9E6E21B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107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ransition>
    <p:dissolve/>
  </p:transition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917324" y="126124"/>
            <a:ext cx="6022428" cy="4409519"/>
          </a:xfrm>
        </p:spPr>
        <p:txBody>
          <a:bodyPr>
            <a:normAutofit/>
          </a:bodyPr>
          <a:lstStyle/>
          <a:p>
            <a:endParaRPr lang="ru-RU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 </a:t>
            </a:r>
            <a:r>
              <a:rPr lang="en-US" sz="4800" dirty="0" smtClean="0">
                <a:solidFill>
                  <a:srgbClr val="FF0000"/>
                </a:solidFill>
                <a:latin typeface="Brush Script MT" pitchFamily="66" charset="0"/>
              </a:rPr>
              <a:t>Russian character through traditions and customs</a:t>
            </a:r>
            <a:endParaRPr lang="ru-RU" sz="4800" dirty="0">
              <a:solidFill>
                <a:srgbClr val="FF0000"/>
              </a:solidFill>
            </a:endParaRPr>
          </a:p>
        </p:txBody>
      </p:sp>
      <p:pic>
        <p:nvPicPr>
          <p:cNvPr id="9218" name="Picture 2" descr="https://old.yapoyu.com/upload/iblock/217/whatsapp_image_2018_02_15_at_13.16.15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0207" y="126124"/>
            <a:ext cx="5644055" cy="437230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3108946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52969" y="0"/>
            <a:ext cx="5560540" cy="4572635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endParaRPr lang="ru-RU" sz="4400" dirty="0">
              <a:solidFill>
                <a:srgbClr val="00B05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30523" y="4678183"/>
            <a:ext cx="3495328" cy="196393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3553" y="0"/>
            <a:ext cx="5377441" cy="435769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841075" y="4995639"/>
            <a:ext cx="6096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i="1" dirty="0" smtClean="0">
                <a:solidFill>
                  <a:srgbClr val="00B050"/>
                </a:solidFill>
              </a:rPr>
              <a:t>The Russian soul is unique and various … It’s true!!! All the people of the world know about Russian people’s </a:t>
            </a:r>
            <a:r>
              <a:rPr lang="en-US" sz="2400" b="1" i="1" dirty="0" err="1" smtClean="0">
                <a:solidFill>
                  <a:srgbClr val="00B050"/>
                </a:solidFill>
              </a:rPr>
              <a:t>specialities</a:t>
            </a:r>
            <a:r>
              <a:rPr lang="en-US" sz="2400" b="1" i="1" dirty="0" smtClean="0">
                <a:solidFill>
                  <a:srgbClr val="00B050"/>
                </a:solidFill>
              </a:rPr>
              <a:t> .</a:t>
            </a:r>
            <a:endParaRPr lang="ru-RU" sz="2400" b="1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391241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2127" y="84374"/>
            <a:ext cx="3582989" cy="238697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96042" y="2793199"/>
            <a:ext cx="2862520" cy="190487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5200" y="4720666"/>
            <a:ext cx="3100615" cy="199690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145280" y="5067638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</a:rPr>
              <a:t>Russian people are very kind, hospitable,  generous, patient and also hardworking</a:t>
            </a:r>
            <a:endParaRPr lang="ru-RU" sz="2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9134866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11480" y="1262579"/>
            <a:ext cx="2977779" cy="216642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1295" y="0"/>
            <a:ext cx="2381250" cy="1914525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6358194" y="818287"/>
            <a:ext cx="598140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People of some villages keep and respect the old traditions. They think, that it’s impossible to link the past and the present without it </a:t>
            </a:r>
            <a:endParaRPr lang="ru-RU" sz="2800" dirty="0">
              <a:solidFill>
                <a:srgbClr val="0070C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358194" y="3310281"/>
            <a:ext cx="6096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n-US" sz="2800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The most famous Russian rites are matchmaking, wedding</a:t>
            </a:r>
            <a:r>
              <a:rPr lang="ru-RU" sz="2800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and christening</a:t>
            </a:r>
            <a:endParaRPr lang="ru-RU" sz="2800" dirty="0">
              <a:solidFill>
                <a:srgbClr val="0070C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6533" y="3429000"/>
            <a:ext cx="2784947" cy="209287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78265" y="4742505"/>
            <a:ext cx="3188484" cy="211549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51201" y="4475436"/>
            <a:ext cx="2615411" cy="1743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0986488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7792943" y="3773022"/>
            <a:ext cx="378146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There are other celebrations and festivities in Russia</a:t>
            </a:r>
            <a:endParaRPr lang="ru-RU" sz="4000" dirty="0" smtClean="0">
              <a:solidFill>
                <a:srgbClr val="0070C0"/>
              </a:solidFill>
              <a:latin typeface="Calibri" pitchFamily="34" charset="0"/>
              <a:cs typeface="Calibri" pitchFamily="34" charset="0"/>
            </a:endParaRPr>
          </a:p>
          <a:p>
            <a:endParaRPr lang="ru-RU" sz="2000" dirty="0">
              <a:solidFill>
                <a:srgbClr val="0070C0"/>
              </a:solidFill>
            </a:endParaRPr>
          </a:p>
        </p:txBody>
      </p:sp>
      <p:pic>
        <p:nvPicPr>
          <p:cNvPr id="3074" name="Picture 2" descr="Праздники, Фестивали и праздники.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251" y="0"/>
            <a:ext cx="4572000" cy="3048001"/>
          </a:xfrm>
          <a:prstGeom prst="rect">
            <a:avLst/>
          </a:prstGeom>
          <a:noFill/>
        </p:spPr>
      </p:pic>
      <p:pic>
        <p:nvPicPr>
          <p:cNvPr id="3076" name="Picture 4" descr="Русская масленица &amp;mdash; фотография с конкурса Масленица! | 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46830" y="3109912"/>
            <a:ext cx="4572000" cy="30480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10099785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9046" y="2300829"/>
            <a:ext cx="3962254" cy="277663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70064" y="424159"/>
            <a:ext cx="2869811" cy="209379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3262" y="0"/>
            <a:ext cx="3959540" cy="214024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003733" y="2810627"/>
            <a:ext cx="3140072" cy="1951673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7956331" y="5822731"/>
            <a:ext cx="457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.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446082" y="793126"/>
            <a:ext cx="17139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The Christmas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314464" y="2833391"/>
            <a:ext cx="25442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The Baptism of Christ 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0022849" y="1161864"/>
            <a:ext cx="13532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>
                <a:solidFill>
                  <a:srgbClr val="0070C0"/>
                </a:solidFill>
              </a:rPr>
              <a:t>Maslenitsa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0345504" y="3368817"/>
            <a:ext cx="8531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Easter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6169571" y="5300631"/>
            <a:ext cx="584375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Russian holidays show the greatness</a:t>
            </a:r>
            <a:r>
              <a:rPr lang="ru-RU" sz="2400" dirty="0" smtClean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dirty="0" smtClean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of the Russian </a:t>
            </a:r>
            <a:r>
              <a:rPr lang="en-US" sz="2400" dirty="0" err="1" smtClean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character,national</a:t>
            </a:r>
            <a:r>
              <a:rPr lang="en-US" sz="2400" dirty="0" smtClean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 traditions and kindness of Russian heart.</a:t>
            </a:r>
            <a:endParaRPr lang="ru-RU" sz="2400" dirty="0">
              <a:solidFill>
                <a:srgbClr val="00B050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73548" y="1091977"/>
            <a:ext cx="555953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Спасибо за внимание!</a:t>
            </a:r>
            <a:endParaRPr lang="ru-RU" sz="4400" dirty="0">
              <a:solidFill>
                <a:srgbClr val="00B05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352711" y="2918513"/>
            <a:ext cx="562153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Thanks for your attention!</a:t>
            </a:r>
            <a:endParaRPr lang="ru-RU" sz="4000" dirty="0">
              <a:solidFill>
                <a:srgbClr val="0070C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505053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196</TotalTime>
  <Words>124</Words>
  <Application>Microsoft Office PowerPoint</Application>
  <PresentationFormat>Широкоэкранный</PresentationFormat>
  <Paragraphs>15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Arial</vt:lpstr>
      <vt:lpstr>Brush Script MT</vt:lpstr>
      <vt:lpstr>Calibri</vt:lpstr>
      <vt:lpstr>Century Gothic</vt:lpstr>
      <vt:lpstr>Monotype Corsiva</vt:lpstr>
      <vt:lpstr>Wingdings 3</vt:lpstr>
      <vt:lpstr>Легкий дым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217</dc:creator>
  <cp:lastModifiedBy>Ученик</cp:lastModifiedBy>
  <cp:revision>24</cp:revision>
  <dcterms:created xsi:type="dcterms:W3CDTF">2022-03-31T12:50:35Z</dcterms:created>
  <dcterms:modified xsi:type="dcterms:W3CDTF">2022-11-30T10:36:53Z</dcterms:modified>
</cp:coreProperties>
</file>